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441" r:id="rId6"/>
    <p:sldId id="439" r:id="rId7"/>
    <p:sldId id="433" r:id="rId8"/>
    <p:sldId id="454" r:id="rId9"/>
    <p:sldId id="262" r:id="rId10"/>
    <p:sldId id="336" r:id="rId11"/>
    <p:sldId id="448" r:id="rId12"/>
    <p:sldId id="449" r:id="rId13"/>
    <p:sldId id="450" r:id="rId14"/>
    <p:sldId id="453" r:id="rId15"/>
    <p:sldId id="267" r:id="rId16"/>
    <p:sldId id="269" r:id="rId17"/>
    <p:sldId id="451" r:id="rId18"/>
    <p:sldId id="446" r:id="rId19"/>
    <p:sldId id="445" r:id="rId20"/>
    <p:sldId id="444" r:id="rId21"/>
    <p:sldId id="436" r:id="rId22"/>
    <p:sldId id="266" r:id="rId23"/>
    <p:sldId id="265" r:id="rId24"/>
    <p:sldId id="43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A5B"/>
    <a:srgbClr val="AADFEF"/>
    <a:srgbClr val="6A8696"/>
    <a:srgbClr val="FFFFFF"/>
    <a:srgbClr val="FFCFB4"/>
    <a:srgbClr val="E9CDD0"/>
    <a:srgbClr val="DDD4CB"/>
    <a:srgbClr val="5B9BD5"/>
    <a:srgbClr val="FEF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08D37-3543-46E0-980A-9BB723478BE8}" v="21" dt="2024-02-19T03:08:09.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9" autoAdjust="0"/>
    <p:restoredTop sz="94660" autoAdjust="0"/>
  </p:normalViewPr>
  <p:slideViewPr>
    <p:cSldViewPr snapToGrid="0">
      <p:cViewPr varScale="1">
        <p:scale>
          <a:sx n="105" d="100"/>
          <a:sy n="105" d="100"/>
        </p:scale>
        <p:origin x="78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763E9-3269-451C-8C73-CFE24D1149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1EA2EFDC-CA01-4135-85F6-E13FA5F984DA}">
      <dgm:prSet phldrT="[Text]"/>
      <dgm:spPr/>
      <dgm:t>
        <a:bodyPr/>
        <a:lstStyle/>
        <a:p>
          <a:r>
            <a:rPr lang="en-US" dirty="0">
              <a:latin typeface="AvenirNext LT Pro Regular" panose="020B0504020202020204" pitchFamily="34" charset="0"/>
            </a:rPr>
            <a:t>Assessment &amp; Intake</a:t>
          </a:r>
          <a:endParaRPr lang="en-AU" dirty="0">
            <a:latin typeface="AvenirNext LT Pro Regular" panose="020B0504020202020204" pitchFamily="34" charset="0"/>
          </a:endParaRPr>
        </a:p>
      </dgm:t>
    </dgm:pt>
    <dgm:pt modelId="{5E497834-6E2B-44F4-BE97-04DB9B22FC5D}" type="parTrans" cxnId="{B20830FB-E498-46B3-9E27-C8E3E61DCF48}">
      <dgm:prSet/>
      <dgm:spPr/>
      <dgm:t>
        <a:bodyPr/>
        <a:lstStyle/>
        <a:p>
          <a:endParaRPr lang="en-AU"/>
        </a:p>
      </dgm:t>
    </dgm:pt>
    <dgm:pt modelId="{A023AF88-C258-49A2-9FDA-510C61EF0558}" type="sibTrans" cxnId="{B20830FB-E498-46B3-9E27-C8E3E61DCF48}">
      <dgm:prSet/>
      <dgm:spPr/>
      <dgm:t>
        <a:bodyPr/>
        <a:lstStyle/>
        <a:p>
          <a:endParaRPr lang="en-AU"/>
        </a:p>
      </dgm:t>
    </dgm:pt>
    <dgm:pt modelId="{8263EA90-24A8-4B29-A66F-DC2DE00503EF}">
      <dgm:prSet phldrT="[Text]"/>
      <dgm:spPr/>
      <dgm:t>
        <a:bodyPr/>
        <a:lstStyle/>
        <a:p>
          <a:r>
            <a:rPr lang="en-US" dirty="0">
              <a:latin typeface="AvenirNext LT Pro Regular" panose="020B0504020202020204" pitchFamily="34" charset="0"/>
            </a:rPr>
            <a:t>Receive both self-referrals and professional referrals</a:t>
          </a:r>
          <a:endParaRPr lang="en-AU" dirty="0">
            <a:latin typeface="AvenirNext LT Pro Regular" panose="020B0504020202020204" pitchFamily="34" charset="0"/>
          </a:endParaRPr>
        </a:p>
      </dgm:t>
    </dgm:pt>
    <dgm:pt modelId="{15982419-9121-4C1D-8A41-15F05E2E1FAF}" type="parTrans" cxnId="{E9B1447F-E0FB-48B1-B89F-E4D98CD42B2E}">
      <dgm:prSet/>
      <dgm:spPr/>
      <dgm:t>
        <a:bodyPr/>
        <a:lstStyle/>
        <a:p>
          <a:endParaRPr lang="en-AU"/>
        </a:p>
      </dgm:t>
    </dgm:pt>
    <dgm:pt modelId="{B335EFE3-525B-4CF8-8ABC-DCB8F9CB55DE}" type="sibTrans" cxnId="{E9B1447F-E0FB-48B1-B89F-E4D98CD42B2E}">
      <dgm:prSet/>
      <dgm:spPr/>
      <dgm:t>
        <a:bodyPr/>
        <a:lstStyle/>
        <a:p>
          <a:endParaRPr lang="en-AU"/>
        </a:p>
      </dgm:t>
    </dgm:pt>
    <dgm:pt modelId="{D9CDDA96-5E63-41A8-AF35-09F5CB9B54C4}">
      <dgm:prSet phldrT="[Text]"/>
      <dgm:spPr/>
      <dgm:t>
        <a:bodyPr/>
        <a:lstStyle/>
        <a:p>
          <a:r>
            <a:rPr lang="en-US" dirty="0">
              <a:latin typeface="AvenirNext LT Pro Regular" panose="020B0504020202020204" pitchFamily="34" charset="0"/>
            </a:rPr>
            <a:t>Determine priority and allocation to program</a:t>
          </a:r>
          <a:endParaRPr lang="en-AU" dirty="0">
            <a:latin typeface="AvenirNext LT Pro Regular" panose="020B0504020202020204" pitchFamily="34" charset="0"/>
          </a:endParaRPr>
        </a:p>
      </dgm:t>
    </dgm:pt>
    <dgm:pt modelId="{A6040D98-07FC-446A-A865-73F89D82C370}" type="parTrans" cxnId="{F5E4C4A1-3E5C-4C90-8165-B6BDB73C862E}">
      <dgm:prSet/>
      <dgm:spPr/>
      <dgm:t>
        <a:bodyPr/>
        <a:lstStyle/>
        <a:p>
          <a:endParaRPr lang="en-AU"/>
        </a:p>
      </dgm:t>
    </dgm:pt>
    <dgm:pt modelId="{D06AEFD5-6DA8-4DC4-932E-86E993B1D00C}" type="sibTrans" cxnId="{F5E4C4A1-3E5C-4C90-8165-B6BDB73C862E}">
      <dgm:prSet/>
      <dgm:spPr/>
      <dgm:t>
        <a:bodyPr/>
        <a:lstStyle/>
        <a:p>
          <a:endParaRPr lang="en-AU"/>
        </a:p>
      </dgm:t>
    </dgm:pt>
    <dgm:pt modelId="{B5DC3FC0-C906-4041-8786-6D03AAE1432B}">
      <dgm:prSet phldrT="[Text]"/>
      <dgm:spPr/>
      <dgm:t>
        <a:bodyPr/>
        <a:lstStyle/>
        <a:p>
          <a:r>
            <a:rPr lang="en-US" dirty="0">
              <a:latin typeface="AvenirNext LT Pro Regular" panose="020B0504020202020204" pitchFamily="34" charset="0"/>
            </a:rPr>
            <a:t>Day Stay</a:t>
          </a:r>
          <a:endParaRPr lang="en-AU" dirty="0">
            <a:latin typeface="AvenirNext LT Pro Regular" panose="020B0504020202020204" pitchFamily="34" charset="0"/>
          </a:endParaRPr>
        </a:p>
      </dgm:t>
    </dgm:pt>
    <dgm:pt modelId="{C7810566-23FE-41C1-ADAC-05A1C38636EA}" type="parTrans" cxnId="{215413B2-D7AD-4F9E-8355-0D961CF9348A}">
      <dgm:prSet/>
      <dgm:spPr/>
      <dgm:t>
        <a:bodyPr/>
        <a:lstStyle/>
        <a:p>
          <a:endParaRPr lang="en-AU"/>
        </a:p>
      </dgm:t>
    </dgm:pt>
    <dgm:pt modelId="{52FEFA33-1B2A-497F-BF98-E9E7E5FB519C}" type="sibTrans" cxnId="{215413B2-D7AD-4F9E-8355-0D961CF9348A}">
      <dgm:prSet/>
      <dgm:spPr/>
      <dgm:t>
        <a:bodyPr/>
        <a:lstStyle/>
        <a:p>
          <a:endParaRPr lang="en-AU"/>
        </a:p>
      </dgm:t>
    </dgm:pt>
    <dgm:pt modelId="{895ED5F5-AFB8-45D5-906D-8A74F9B842B9}">
      <dgm:prSet phldrT="[Text]"/>
      <dgm:spPr/>
      <dgm:t>
        <a:bodyPr/>
        <a:lstStyle/>
        <a:p>
          <a:r>
            <a:rPr lang="en-US" dirty="0">
              <a:latin typeface="AvenirNext LT Pro Regular" panose="020B0504020202020204" pitchFamily="34" charset="0"/>
            </a:rPr>
            <a:t>1 Day program on site (telehealth optional available)</a:t>
          </a:r>
          <a:endParaRPr lang="en-AU" dirty="0">
            <a:latin typeface="AvenirNext LT Pro Regular" panose="020B0504020202020204" pitchFamily="34" charset="0"/>
          </a:endParaRPr>
        </a:p>
      </dgm:t>
    </dgm:pt>
    <dgm:pt modelId="{189F190F-0035-4FB5-B610-424D31062E7E}" type="parTrans" cxnId="{FE16DB33-9502-43BC-B84F-24825400D1E8}">
      <dgm:prSet/>
      <dgm:spPr/>
      <dgm:t>
        <a:bodyPr/>
        <a:lstStyle/>
        <a:p>
          <a:endParaRPr lang="en-AU"/>
        </a:p>
      </dgm:t>
    </dgm:pt>
    <dgm:pt modelId="{5065BD34-E64C-469D-8F47-9A3389242E42}" type="sibTrans" cxnId="{FE16DB33-9502-43BC-B84F-24825400D1E8}">
      <dgm:prSet/>
      <dgm:spPr/>
      <dgm:t>
        <a:bodyPr/>
        <a:lstStyle/>
        <a:p>
          <a:endParaRPr lang="en-AU"/>
        </a:p>
      </dgm:t>
    </dgm:pt>
    <dgm:pt modelId="{D3F68885-F50B-4505-B74E-D286CAB0822B}">
      <dgm:prSet phldrT="[Text]"/>
      <dgm:spPr/>
      <dgm:t>
        <a:bodyPr/>
        <a:lstStyle/>
        <a:p>
          <a:r>
            <a:rPr lang="en-US" dirty="0">
              <a:latin typeface="AvenirNext LT Pro Regular" panose="020B0504020202020204" pitchFamily="34" charset="0"/>
            </a:rPr>
            <a:t>Residential</a:t>
          </a:r>
          <a:endParaRPr lang="en-AU" dirty="0">
            <a:latin typeface="AvenirNext LT Pro Regular" panose="020B0504020202020204" pitchFamily="34" charset="0"/>
          </a:endParaRPr>
        </a:p>
      </dgm:t>
    </dgm:pt>
    <dgm:pt modelId="{12F464E4-C6FB-4702-A5FD-45E63A373DA5}" type="parTrans" cxnId="{E3EABF6A-2C74-4485-B980-75F0E04C9CBE}">
      <dgm:prSet/>
      <dgm:spPr/>
      <dgm:t>
        <a:bodyPr/>
        <a:lstStyle/>
        <a:p>
          <a:endParaRPr lang="en-AU"/>
        </a:p>
      </dgm:t>
    </dgm:pt>
    <dgm:pt modelId="{2B5EC26F-3E90-4DA7-BCBB-6994849B9657}" type="sibTrans" cxnId="{E3EABF6A-2C74-4485-B980-75F0E04C9CBE}">
      <dgm:prSet/>
      <dgm:spPr/>
      <dgm:t>
        <a:bodyPr/>
        <a:lstStyle/>
        <a:p>
          <a:endParaRPr lang="en-AU"/>
        </a:p>
      </dgm:t>
    </dgm:pt>
    <dgm:pt modelId="{56685536-09C9-41EA-9577-83B33A9A8D28}">
      <dgm:prSet phldrT="[Text]"/>
      <dgm:spPr/>
      <dgm:t>
        <a:bodyPr/>
        <a:lstStyle/>
        <a:p>
          <a:r>
            <a:rPr lang="en-US" dirty="0">
              <a:latin typeface="AvenirNext LT Pro Regular" panose="020B0504020202020204" pitchFamily="34" charset="0"/>
            </a:rPr>
            <a:t>5 days onsite program</a:t>
          </a:r>
          <a:endParaRPr lang="en-AU" dirty="0">
            <a:latin typeface="AvenirNext LT Pro Regular" panose="020B0504020202020204" pitchFamily="34" charset="0"/>
          </a:endParaRPr>
        </a:p>
      </dgm:t>
    </dgm:pt>
    <dgm:pt modelId="{58A26450-50DB-4A3D-B76F-FAE74CE3A20B}" type="parTrans" cxnId="{ACE8563F-DEF3-4191-8E82-6C29BBAA18B9}">
      <dgm:prSet/>
      <dgm:spPr/>
      <dgm:t>
        <a:bodyPr/>
        <a:lstStyle/>
        <a:p>
          <a:endParaRPr lang="en-AU"/>
        </a:p>
      </dgm:t>
    </dgm:pt>
    <dgm:pt modelId="{8687F2A5-B60F-4D03-A91B-953669A5F036}" type="sibTrans" cxnId="{ACE8563F-DEF3-4191-8E82-6C29BBAA18B9}">
      <dgm:prSet/>
      <dgm:spPr/>
      <dgm:t>
        <a:bodyPr/>
        <a:lstStyle/>
        <a:p>
          <a:endParaRPr lang="en-AU"/>
        </a:p>
      </dgm:t>
    </dgm:pt>
    <dgm:pt modelId="{5421EFDC-B90C-46B5-B457-F397513D3FEA}">
      <dgm:prSet phldrT="[Text]"/>
      <dgm:spPr/>
      <dgm:t>
        <a:bodyPr/>
        <a:lstStyle/>
        <a:p>
          <a:r>
            <a:rPr lang="en-US" dirty="0">
              <a:latin typeface="AvenirNext LT Pro Regular" panose="020B0504020202020204" pitchFamily="34" charset="0"/>
            </a:rPr>
            <a:t>5 days Telehealth program</a:t>
          </a:r>
          <a:endParaRPr lang="en-AU" dirty="0">
            <a:latin typeface="AvenirNext LT Pro Regular" panose="020B0504020202020204" pitchFamily="34" charset="0"/>
          </a:endParaRPr>
        </a:p>
      </dgm:t>
    </dgm:pt>
    <dgm:pt modelId="{8CA974CD-74EB-4F3B-BA61-268164351608}" type="parTrans" cxnId="{1F5F99BF-0E9F-4B00-80C8-4A94D458FD10}">
      <dgm:prSet/>
      <dgm:spPr/>
      <dgm:t>
        <a:bodyPr/>
        <a:lstStyle/>
        <a:p>
          <a:endParaRPr lang="en-AU"/>
        </a:p>
      </dgm:t>
    </dgm:pt>
    <dgm:pt modelId="{4D352B15-0226-43F6-9CA2-691CA29ADAB3}" type="sibTrans" cxnId="{1F5F99BF-0E9F-4B00-80C8-4A94D458FD10}">
      <dgm:prSet/>
      <dgm:spPr/>
      <dgm:t>
        <a:bodyPr/>
        <a:lstStyle/>
        <a:p>
          <a:endParaRPr lang="en-AU"/>
        </a:p>
      </dgm:t>
    </dgm:pt>
    <dgm:pt modelId="{3ABD805A-19C5-4D46-9156-4AAFDC5EFEF0}">
      <dgm:prSet phldrT="[Text]"/>
      <dgm:spPr/>
      <dgm:t>
        <a:bodyPr/>
        <a:lstStyle/>
        <a:p>
          <a:r>
            <a:rPr lang="en-US" dirty="0">
              <a:latin typeface="AvenirNext LT Pro Regular" panose="020B0504020202020204" pitchFamily="34" charset="0"/>
            </a:rPr>
            <a:t>Residential PASD</a:t>
          </a:r>
          <a:endParaRPr lang="en-AU" dirty="0">
            <a:latin typeface="AvenirNext LT Pro Regular" panose="020B0504020202020204" pitchFamily="34" charset="0"/>
          </a:endParaRPr>
        </a:p>
      </dgm:t>
    </dgm:pt>
    <dgm:pt modelId="{75F28677-192D-4DAF-BF06-FC49E8F764B4}" type="parTrans" cxnId="{8170ED82-0363-47D2-A5FF-BBF07BD45140}">
      <dgm:prSet/>
      <dgm:spPr/>
      <dgm:t>
        <a:bodyPr/>
        <a:lstStyle/>
        <a:p>
          <a:endParaRPr lang="en-AU"/>
        </a:p>
      </dgm:t>
    </dgm:pt>
    <dgm:pt modelId="{8CF0FF42-756F-49C9-A777-3B11918F3772}" type="sibTrans" cxnId="{8170ED82-0363-47D2-A5FF-BBF07BD45140}">
      <dgm:prSet/>
      <dgm:spPr/>
      <dgm:t>
        <a:bodyPr/>
        <a:lstStyle/>
        <a:p>
          <a:endParaRPr lang="en-AU"/>
        </a:p>
      </dgm:t>
    </dgm:pt>
    <dgm:pt modelId="{4DB03003-40E3-4B40-B56D-E27356FBA6D4}">
      <dgm:prSet phldrT="[Text]"/>
      <dgm:spPr/>
      <dgm:t>
        <a:bodyPr/>
        <a:lstStyle/>
        <a:p>
          <a:r>
            <a:rPr lang="en-US" dirty="0">
              <a:latin typeface="AvenirNext LT Pro Regular" panose="020B0504020202020204" pitchFamily="34" charset="0"/>
            </a:rPr>
            <a:t>Programs include: phone advice, Day Stay, Residential 3-5 days onsite, Telehealth 5 days, home visiting &amp; PlaySteps</a:t>
          </a:r>
          <a:endParaRPr lang="en-AU" dirty="0">
            <a:latin typeface="AvenirNext LT Pro Regular" panose="020B0504020202020204" pitchFamily="34" charset="0"/>
          </a:endParaRPr>
        </a:p>
      </dgm:t>
    </dgm:pt>
    <dgm:pt modelId="{EA19ED14-6F7A-4FAE-839E-BE5AA9C4B475}" type="parTrans" cxnId="{350CB5BE-05B2-483E-98AD-E51519A3EFD7}">
      <dgm:prSet/>
      <dgm:spPr/>
      <dgm:t>
        <a:bodyPr/>
        <a:lstStyle/>
        <a:p>
          <a:endParaRPr lang="en-AU"/>
        </a:p>
      </dgm:t>
    </dgm:pt>
    <dgm:pt modelId="{8A4971CF-FAE9-4AAA-9690-207C33408162}" type="sibTrans" cxnId="{350CB5BE-05B2-483E-98AD-E51519A3EFD7}">
      <dgm:prSet/>
      <dgm:spPr/>
      <dgm:t>
        <a:bodyPr/>
        <a:lstStyle/>
        <a:p>
          <a:endParaRPr lang="en-AU"/>
        </a:p>
      </dgm:t>
    </dgm:pt>
    <dgm:pt modelId="{6DB44979-A093-4612-9735-894253F4A49D}">
      <dgm:prSet phldrT="[Text]"/>
      <dgm:spPr/>
      <dgm:t>
        <a:bodyPr/>
        <a:lstStyle/>
        <a:p>
          <a:r>
            <a:rPr lang="en-US" dirty="0">
              <a:latin typeface="AvenirNext LT Pro Regular" panose="020B0504020202020204" pitchFamily="34" charset="0"/>
            </a:rPr>
            <a:t>10 days onsite program</a:t>
          </a:r>
          <a:endParaRPr lang="en-AU" dirty="0">
            <a:latin typeface="AvenirNext LT Pro Regular" panose="020B0504020202020204" pitchFamily="34" charset="0"/>
          </a:endParaRPr>
        </a:p>
      </dgm:t>
    </dgm:pt>
    <dgm:pt modelId="{0256F2A6-16FA-426D-A502-4242DC2B7D1B}" type="parTrans" cxnId="{51ACADB7-569E-4E59-BCE1-0BAD078AB449}">
      <dgm:prSet/>
      <dgm:spPr/>
      <dgm:t>
        <a:bodyPr/>
        <a:lstStyle/>
        <a:p>
          <a:endParaRPr lang="en-AU"/>
        </a:p>
      </dgm:t>
    </dgm:pt>
    <dgm:pt modelId="{250BE103-1D02-46C6-995F-786ED874240F}" type="sibTrans" cxnId="{51ACADB7-569E-4E59-BCE1-0BAD078AB449}">
      <dgm:prSet/>
      <dgm:spPr/>
      <dgm:t>
        <a:bodyPr/>
        <a:lstStyle/>
        <a:p>
          <a:endParaRPr lang="en-AU"/>
        </a:p>
      </dgm:t>
    </dgm:pt>
    <dgm:pt modelId="{657DC5B1-3350-4B43-B3B5-9D7EA7D2FFFB}">
      <dgm:prSet phldrT="[Text]"/>
      <dgm:spPr/>
      <dgm:t>
        <a:bodyPr/>
        <a:lstStyle/>
        <a:p>
          <a:r>
            <a:rPr lang="en-US" dirty="0">
              <a:latin typeface="AvenirNext LT Pro Regular" panose="020B0504020202020204" pitchFamily="34" charset="0"/>
            </a:rPr>
            <a:t>Referrals only from DFFH – Child Protection</a:t>
          </a:r>
          <a:endParaRPr lang="en-AU" dirty="0">
            <a:latin typeface="AvenirNext LT Pro Regular" panose="020B0504020202020204" pitchFamily="34" charset="0"/>
          </a:endParaRPr>
        </a:p>
      </dgm:t>
    </dgm:pt>
    <dgm:pt modelId="{B29E51E6-AF29-4AF7-BC08-E6F67AC9E312}" type="parTrans" cxnId="{E3E5839F-4121-4752-AF50-C7E1096E4D5F}">
      <dgm:prSet/>
      <dgm:spPr/>
      <dgm:t>
        <a:bodyPr/>
        <a:lstStyle/>
        <a:p>
          <a:endParaRPr lang="en-AU"/>
        </a:p>
      </dgm:t>
    </dgm:pt>
    <dgm:pt modelId="{1A980D0A-023C-4075-973F-1498878155F9}" type="sibTrans" cxnId="{E3E5839F-4121-4752-AF50-C7E1096E4D5F}">
      <dgm:prSet/>
      <dgm:spPr/>
      <dgm:t>
        <a:bodyPr/>
        <a:lstStyle/>
        <a:p>
          <a:endParaRPr lang="en-AU"/>
        </a:p>
      </dgm:t>
    </dgm:pt>
    <dgm:pt modelId="{A609D781-C789-4C54-B04B-F979463F51FC}" type="pres">
      <dgm:prSet presAssocID="{756763E9-3269-451C-8C73-CFE24D114959}" presName="Name0" presStyleCnt="0">
        <dgm:presLayoutVars>
          <dgm:dir/>
          <dgm:animLvl val="lvl"/>
          <dgm:resizeHandles val="exact"/>
        </dgm:presLayoutVars>
      </dgm:prSet>
      <dgm:spPr/>
    </dgm:pt>
    <dgm:pt modelId="{92EC3B88-17D5-4AD4-8CBC-A257FA65C677}" type="pres">
      <dgm:prSet presAssocID="{1EA2EFDC-CA01-4135-85F6-E13FA5F984DA}" presName="linNode" presStyleCnt="0"/>
      <dgm:spPr/>
    </dgm:pt>
    <dgm:pt modelId="{799FFBDA-8B3D-4E3A-9EF5-F4A8238E7F2F}" type="pres">
      <dgm:prSet presAssocID="{1EA2EFDC-CA01-4135-85F6-E13FA5F984DA}" presName="parentText" presStyleLbl="node1" presStyleIdx="0" presStyleCnt="4">
        <dgm:presLayoutVars>
          <dgm:chMax val="1"/>
          <dgm:bulletEnabled val="1"/>
        </dgm:presLayoutVars>
      </dgm:prSet>
      <dgm:spPr/>
    </dgm:pt>
    <dgm:pt modelId="{F5245F17-DE7C-40AD-89EE-9232B0F925CA}" type="pres">
      <dgm:prSet presAssocID="{1EA2EFDC-CA01-4135-85F6-E13FA5F984DA}" presName="descendantText" presStyleLbl="alignAccFollowNode1" presStyleIdx="0" presStyleCnt="4">
        <dgm:presLayoutVars>
          <dgm:bulletEnabled val="1"/>
        </dgm:presLayoutVars>
      </dgm:prSet>
      <dgm:spPr/>
    </dgm:pt>
    <dgm:pt modelId="{2B05BCD1-797E-45B1-9800-845EF00DEB70}" type="pres">
      <dgm:prSet presAssocID="{A023AF88-C258-49A2-9FDA-510C61EF0558}" presName="sp" presStyleCnt="0"/>
      <dgm:spPr/>
    </dgm:pt>
    <dgm:pt modelId="{D117A2EE-6F8F-406C-808D-427E04976EC2}" type="pres">
      <dgm:prSet presAssocID="{B5DC3FC0-C906-4041-8786-6D03AAE1432B}" presName="linNode" presStyleCnt="0"/>
      <dgm:spPr/>
    </dgm:pt>
    <dgm:pt modelId="{B4968D6E-B2EC-4544-AE34-76E73F704140}" type="pres">
      <dgm:prSet presAssocID="{B5DC3FC0-C906-4041-8786-6D03AAE1432B}" presName="parentText" presStyleLbl="node1" presStyleIdx="1" presStyleCnt="4">
        <dgm:presLayoutVars>
          <dgm:chMax val="1"/>
          <dgm:bulletEnabled val="1"/>
        </dgm:presLayoutVars>
      </dgm:prSet>
      <dgm:spPr/>
    </dgm:pt>
    <dgm:pt modelId="{DA4207CE-F222-492A-8335-3725D903B4E3}" type="pres">
      <dgm:prSet presAssocID="{B5DC3FC0-C906-4041-8786-6D03AAE1432B}" presName="descendantText" presStyleLbl="alignAccFollowNode1" presStyleIdx="1" presStyleCnt="4">
        <dgm:presLayoutVars>
          <dgm:bulletEnabled val="1"/>
        </dgm:presLayoutVars>
      </dgm:prSet>
      <dgm:spPr/>
    </dgm:pt>
    <dgm:pt modelId="{EDF98C12-3E98-4FB0-947A-9AEEEC67F7BA}" type="pres">
      <dgm:prSet presAssocID="{52FEFA33-1B2A-497F-BF98-E9E7E5FB519C}" presName="sp" presStyleCnt="0"/>
      <dgm:spPr/>
    </dgm:pt>
    <dgm:pt modelId="{DB9EA4C6-0AAE-4E49-90FA-368206F4D9E4}" type="pres">
      <dgm:prSet presAssocID="{D3F68885-F50B-4505-B74E-D286CAB0822B}" presName="linNode" presStyleCnt="0"/>
      <dgm:spPr/>
    </dgm:pt>
    <dgm:pt modelId="{8AB199E1-06EF-4E68-96E4-7B6F8FF5BD77}" type="pres">
      <dgm:prSet presAssocID="{D3F68885-F50B-4505-B74E-D286CAB0822B}" presName="parentText" presStyleLbl="node1" presStyleIdx="2" presStyleCnt="4">
        <dgm:presLayoutVars>
          <dgm:chMax val="1"/>
          <dgm:bulletEnabled val="1"/>
        </dgm:presLayoutVars>
      </dgm:prSet>
      <dgm:spPr/>
    </dgm:pt>
    <dgm:pt modelId="{906A5B44-619E-41E6-B12F-F5D28CD793EA}" type="pres">
      <dgm:prSet presAssocID="{D3F68885-F50B-4505-B74E-D286CAB0822B}" presName="descendantText" presStyleLbl="alignAccFollowNode1" presStyleIdx="2" presStyleCnt="4">
        <dgm:presLayoutVars>
          <dgm:bulletEnabled val="1"/>
        </dgm:presLayoutVars>
      </dgm:prSet>
      <dgm:spPr/>
    </dgm:pt>
    <dgm:pt modelId="{7D2D5C62-31CA-48AD-A986-1418E3119207}" type="pres">
      <dgm:prSet presAssocID="{2B5EC26F-3E90-4DA7-BCBB-6994849B9657}" presName="sp" presStyleCnt="0"/>
      <dgm:spPr/>
    </dgm:pt>
    <dgm:pt modelId="{B57124FD-513C-4D9C-B8C6-FC95222B615F}" type="pres">
      <dgm:prSet presAssocID="{3ABD805A-19C5-4D46-9156-4AAFDC5EFEF0}" presName="linNode" presStyleCnt="0"/>
      <dgm:spPr/>
    </dgm:pt>
    <dgm:pt modelId="{BCA3D968-DE18-4090-AF56-BDE84FC19B5F}" type="pres">
      <dgm:prSet presAssocID="{3ABD805A-19C5-4D46-9156-4AAFDC5EFEF0}" presName="parentText" presStyleLbl="node1" presStyleIdx="3" presStyleCnt="4">
        <dgm:presLayoutVars>
          <dgm:chMax val="1"/>
          <dgm:bulletEnabled val="1"/>
        </dgm:presLayoutVars>
      </dgm:prSet>
      <dgm:spPr/>
    </dgm:pt>
    <dgm:pt modelId="{DAAEEBE8-BB6D-42B3-9833-16A4327632A4}" type="pres">
      <dgm:prSet presAssocID="{3ABD805A-19C5-4D46-9156-4AAFDC5EFEF0}" presName="descendantText" presStyleLbl="alignAccFollowNode1" presStyleIdx="3" presStyleCnt="4">
        <dgm:presLayoutVars>
          <dgm:bulletEnabled val="1"/>
        </dgm:presLayoutVars>
      </dgm:prSet>
      <dgm:spPr/>
    </dgm:pt>
  </dgm:ptLst>
  <dgm:cxnLst>
    <dgm:cxn modelId="{F95B2016-FDCF-41CF-9B96-18AE26F43153}" type="presOf" srcId="{D9CDDA96-5E63-41A8-AF35-09F5CB9B54C4}" destId="{F5245F17-DE7C-40AD-89EE-9232B0F925CA}" srcOrd="0" destOrd="1" presId="urn:microsoft.com/office/officeart/2005/8/layout/vList5"/>
    <dgm:cxn modelId="{F7F14B2D-65B8-4B60-BBBB-8CB5F9F98FB1}" type="presOf" srcId="{3ABD805A-19C5-4D46-9156-4AAFDC5EFEF0}" destId="{BCA3D968-DE18-4090-AF56-BDE84FC19B5F}" srcOrd="0" destOrd="0" presId="urn:microsoft.com/office/officeart/2005/8/layout/vList5"/>
    <dgm:cxn modelId="{FE16DB33-9502-43BC-B84F-24825400D1E8}" srcId="{B5DC3FC0-C906-4041-8786-6D03AAE1432B}" destId="{895ED5F5-AFB8-45D5-906D-8A74F9B842B9}" srcOrd="0" destOrd="0" parTransId="{189F190F-0035-4FB5-B610-424D31062E7E}" sibTransId="{5065BD34-E64C-469D-8F47-9A3389242E42}"/>
    <dgm:cxn modelId="{ACE8563F-DEF3-4191-8E82-6C29BBAA18B9}" srcId="{D3F68885-F50B-4505-B74E-D286CAB0822B}" destId="{56685536-09C9-41EA-9577-83B33A9A8D28}" srcOrd="0" destOrd="0" parTransId="{58A26450-50DB-4A3D-B76F-FAE74CE3A20B}" sibTransId="{8687F2A5-B60F-4D03-A91B-953669A5F036}"/>
    <dgm:cxn modelId="{422DB25E-E190-4512-B98B-8274746F607C}" type="presOf" srcId="{895ED5F5-AFB8-45D5-906D-8A74F9B842B9}" destId="{DA4207CE-F222-492A-8335-3725D903B4E3}" srcOrd="0" destOrd="0" presId="urn:microsoft.com/office/officeart/2005/8/layout/vList5"/>
    <dgm:cxn modelId="{CCCC4541-0593-430D-8FFA-1512B77CBAC3}" type="presOf" srcId="{657DC5B1-3350-4B43-B3B5-9D7EA7D2FFFB}" destId="{DAAEEBE8-BB6D-42B3-9833-16A4327632A4}" srcOrd="0" destOrd="1" presId="urn:microsoft.com/office/officeart/2005/8/layout/vList5"/>
    <dgm:cxn modelId="{FFB12869-292B-4E64-9BB4-AA4B5FC24469}" type="presOf" srcId="{756763E9-3269-451C-8C73-CFE24D114959}" destId="{A609D781-C789-4C54-B04B-F979463F51FC}" srcOrd="0" destOrd="0" presId="urn:microsoft.com/office/officeart/2005/8/layout/vList5"/>
    <dgm:cxn modelId="{914BBE69-598E-4446-A9AF-3BE4DE524F60}" type="presOf" srcId="{D3F68885-F50B-4505-B74E-D286CAB0822B}" destId="{8AB199E1-06EF-4E68-96E4-7B6F8FF5BD77}" srcOrd="0" destOrd="0" presId="urn:microsoft.com/office/officeart/2005/8/layout/vList5"/>
    <dgm:cxn modelId="{E3EABF6A-2C74-4485-B980-75F0E04C9CBE}" srcId="{756763E9-3269-451C-8C73-CFE24D114959}" destId="{D3F68885-F50B-4505-B74E-D286CAB0822B}" srcOrd="2" destOrd="0" parTransId="{12F464E4-C6FB-4702-A5FD-45E63A373DA5}" sibTransId="{2B5EC26F-3E90-4DA7-BCBB-6994849B9657}"/>
    <dgm:cxn modelId="{9071314E-1DD4-4744-ADCC-F1F38B40C253}" type="presOf" srcId="{5421EFDC-B90C-46B5-B457-F397513D3FEA}" destId="{906A5B44-619E-41E6-B12F-F5D28CD793EA}" srcOrd="0" destOrd="1" presId="urn:microsoft.com/office/officeart/2005/8/layout/vList5"/>
    <dgm:cxn modelId="{DC209B74-7840-44D1-B3E0-81A06BFD08CA}" type="presOf" srcId="{56685536-09C9-41EA-9577-83B33A9A8D28}" destId="{906A5B44-619E-41E6-B12F-F5D28CD793EA}" srcOrd="0" destOrd="0" presId="urn:microsoft.com/office/officeart/2005/8/layout/vList5"/>
    <dgm:cxn modelId="{E9B1447F-E0FB-48B1-B89F-E4D98CD42B2E}" srcId="{1EA2EFDC-CA01-4135-85F6-E13FA5F984DA}" destId="{8263EA90-24A8-4B29-A66F-DC2DE00503EF}" srcOrd="0" destOrd="0" parTransId="{15982419-9121-4C1D-8A41-15F05E2E1FAF}" sibTransId="{B335EFE3-525B-4CF8-8ABC-DCB8F9CB55DE}"/>
    <dgm:cxn modelId="{8170ED82-0363-47D2-A5FF-BBF07BD45140}" srcId="{756763E9-3269-451C-8C73-CFE24D114959}" destId="{3ABD805A-19C5-4D46-9156-4AAFDC5EFEF0}" srcOrd="3" destOrd="0" parTransId="{75F28677-192D-4DAF-BF06-FC49E8F764B4}" sibTransId="{8CF0FF42-756F-49C9-A777-3B11918F3772}"/>
    <dgm:cxn modelId="{29A2C289-B564-433D-BEAB-2F1369428006}" type="presOf" srcId="{4DB03003-40E3-4B40-B56D-E27356FBA6D4}" destId="{F5245F17-DE7C-40AD-89EE-9232B0F925CA}" srcOrd="0" destOrd="2" presId="urn:microsoft.com/office/officeart/2005/8/layout/vList5"/>
    <dgm:cxn modelId="{97C45F97-3CBC-433D-A26E-57731D1F1627}" type="presOf" srcId="{6DB44979-A093-4612-9735-894253F4A49D}" destId="{DAAEEBE8-BB6D-42B3-9833-16A4327632A4}" srcOrd="0" destOrd="0" presId="urn:microsoft.com/office/officeart/2005/8/layout/vList5"/>
    <dgm:cxn modelId="{E3E5839F-4121-4752-AF50-C7E1096E4D5F}" srcId="{3ABD805A-19C5-4D46-9156-4AAFDC5EFEF0}" destId="{657DC5B1-3350-4B43-B3B5-9D7EA7D2FFFB}" srcOrd="1" destOrd="0" parTransId="{B29E51E6-AF29-4AF7-BC08-E6F67AC9E312}" sibTransId="{1A980D0A-023C-4075-973F-1498878155F9}"/>
    <dgm:cxn modelId="{F5E4C4A1-3E5C-4C90-8165-B6BDB73C862E}" srcId="{1EA2EFDC-CA01-4135-85F6-E13FA5F984DA}" destId="{D9CDDA96-5E63-41A8-AF35-09F5CB9B54C4}" srcOrd="1" destOrd="0" parTransId="{A6040D98-07FC-446A-A865-73F89D82C370}" sibTransId="{D06AEFD5-6DA8-4DC4-932E-86E993B1D00C}"/>
    <dgm:cxn modelId="{5550F3A8-1F4C-4C2F-BFE3-83B17BED7059}" type="presOf" srcId="{8263EA90-24A8-4B29-A66F-DC2DE00503EF}" destId="{F5245F17-DE7C-40AD-89EE-9232B0F925CA}" srcOrd="0" destOrd="0" presId="urn:microsoft.com/office/officeart/2005/8/layout/vList5"/>
    <dgm:cxn modelId="{215413B2-D7AD-4F9E-8355-0D961CF9348A}" srcId="{756763E9-3269-451C-8C73-CFE24D114959}" destId="{B5DC3FC0-C906-4041-8786-6D03AAE1432B}" srcOrd="1" destOrd="0" parTransId="{C7810566-23FE-41C1-ADAC-05A1C38636EA}" sibTransId="{52FEFA33-1B2A-497F-BF98-E9E7E5FB519C}"/>
    <dgm:cxn modelId="{51ACADB7-569E-4E59-BCE1-0BAD078AB449}" srcId="{3ABD805A-19C5-4D46-9156-4AAFDC5EFEF0}" destId="{6DB44979-A093-4612-9735-894253F4A49D}" srcOrd="0" destOrd="0" parTransId="{0256F2A6-16FA-426D-A502-4242DC2B7D1B}" sibTransId="{250BE103-1D02-46C6-995F-786ED874240F}"/>
    <dgm:cxn modelId="{350CB5BE-05B2-483E-98AD-E51519A3EFD7}" srcId="{1EA2EFDC-CA01-4135-85F6-E13FA5F984DA}" destId="{4DB03003-40E3-4B40-B56D-E27356FBA6D4}" srcOrd="2" destOrd="0" parTransId="{EA19ED14-6F7A-4FAE-839E-BE5AA9C4B475}" sibTransId="{8A4971CF-FAE9-4AAA-9690-207C33408162}"/>
    <dgm:cxn modelId="{1F5F99BF-0E9F-4B00-80C8-4A94D458FD10}" srcId="{D3F68885-F50B-4505-B74E-D286CAB0822B}" destId="{5421EFDC-B90C-46B5-B457-F397513D3FEA}" srcOrd="1" destOrd="0" parTransId="{8CA974CD-74EB-4F3B-BA61-268164351608}" sibTransId="{4D352B15-0226-43F6-9CA2-691CA29ADAB3}"/>
    <dgm:cxn modelId="{79A875DC-2058-4E26-B828-B10B6C0CD2E2}" type="presOf" srcId="{B5DC3FC0-C906-4041-8786-6D03AAE1432B}" destId="{B4968D6E-B2EC-4544-AE34-76E73F704140}" srcOrd="0" destOrd="0" presId="urn:microsoft.com/office/officeart/2005/8/layout/vList5"/>
    <dgm:cxn modelId="{E8A762DE-6AAD-4917-98E1-DB811A503A11}" type="presOf" srcId="{1EA2EFDC-CA01-4135-85F6-E13FA5F984DA}" destId="{799FFBDA-8B3D-4E3A-9EF5-F4A8238E7F2F}" srcOrd="0" destOrd="0" presId="urn:microsoft.com/office/officeart/2005/8/layout/vList5"/>
    <dgm:cxn modelId="{B20830FB-E498-46B3-9E27-C8E3E61DCF48}" srcId="{756763E9-3269-451C-8C73-CFE24D114959}" destId="{1EA2EFDC-CA01-4135-85F6-E13FA5F984DA}" srcOrd="0" destOrd="0" parTransId="{5E497834-6E2B-44F4-BE97-04DB9B22FC5D}" sibTransId="{A023AF88-C258-49A2-9FDA-510C61EF0558}"/>
    <dgm:cxn modelId="{D45A1EE8-1FD4-429D-9527-66BB60CB1A5A}" type="presParOf" srcId="{A609D781-C789-4C54-B04B-F979463F51FC}" destId="{92EC3B88-17D5-4AD4-8CBC-A257FA65C677}" srcOrd="0" destOrd="0" presId="urn:microsoft.com/office/officeart/2005/8/layout/vList5"/>
    <dgm:cxn modelId="{9866474D-E7BE-401E-BB5A-2A968941BF6B}" type="presParOf" srcId="{92EC3B88-17D5-4AD4-8CBC-A257FA65C677}" destId="{799FFBDA-8B3D-4E3A-9EF5-F4A8238E7F2F}" srcOrd="0" destOrd="0" presId="urn:microsoft.com/office/officeart/2005/8/layout/vList5"/>
    <dgm:cxn modelId="{0F34E462-CB63-4C82-9AED-9E617BF1A6CD}" type="presParOf" srcId="{92EC3B88-17D5-4AD4-8CBC-A257FA65C677}" destId="{F5245F17-DE7C-40AD-89EE-9232B0F925CA}" srcOrd="1" destOrd="0" presId="urn:microsoft.com/office/officeart/2005/8/layout/vList5"/>
    <dgm:cxn modelId="{665EE2B4-B616-4632-95F2-1801450DA484}" type="presParOf" srcId="{A609D781-C789-4C54-B04B-F979463F51FC}" destId="{2B05BCD1-797E-45B1-9800-845EF00DEB70}" srcOrd="1" destOrd="0" presId="urn:microsoft.com/office/officeart/2005/8/layout/vList5"/>
    <dgm:cxn modelId="{CAD2CB08-A62B-4D62-81F3-AF1B5102F11B}" type="presParOf" srcId="{A609D781-C789-4C54-B04B-F979463F51FC}" destId="{D117A2EE-6F8F-406C-808D-427E04976EC2}" srcOrd="2" destOrd="0" presId="urn:microsoft.com/office/officeart/2005/8/layout/vList5"/>
    <dgm:cxn modelId="{067E08BA-EEA8-4773-8BA1-48C010B5F96D}" type="presParOf" srcId="{D117A2EE-6F8F-406C-808D-427E04976EC2}" destId="{B4968D6E-B2EC-4544-AE34-76E73F704140}" srcOrd="0" destOrd="0" presId="urn:microsoft.com/office/officeart/2005/8/layout/vList5"/>
    <dgm:cxn modelId="{96131A62-B318-4449-9A20-91030A5FF90C}" type="presParOf" srcId="{D117A2EE-6F8F-406C-808D-427E04976EC2}" destId="{DA4207CE-F222-492A-8335-3725D903B4E3}" srcOrd="1" destOrd="0" presId="urn:microsoft.com/office/officeart/2005/8/layout/vList5"/>
    <dgm:cxn modelId="{999F2988-65AD-4941-B277-6247DEFB51AD}" type="presParOf" srcId="{A609D781-C789-4C54-B04B-F979463F51FC}" destId="{EDF98C12-3E98-4FB0-947A-9AEEEC67F7BA}" srcOrd="3" destOrd="0" presId="urn:microsoft.com/office/officeart/2005/8/layout/vList5"/>
    <dgm:cxn modelId="{4B2C19B6-57F1-4FB2-9B04-E20F9E7D9EC4}" type="presParOf" srcId="{A609D781-C789-4C54-B04B-F979463F51FC}" destId="{DB9EA4C6-0AAE-4E49-90FA-368206F4D9E4}" srcOrd="4" destOrd="0" presId="urn:microsoft.com/office/officeart/2005/8/layout/vList5"/>
    <dgm:cxn modelId="{6F72E8B5-FD69-4133-8855-C287D2D0F6D5}" type="presParOf" srcId="{DB9EA4C6-0AAE-4E49-90FA-368206F4D9E4}" destId="{8AB199E1-06EF-4E68-96E4-7B6F8FF5BD77}" srcOrd="0" destOrd="0" presId="urn:microsoft.com/office/officeart/2005/8/layout/vList5"/>
    <dgm:cxn modelId="{44F4D564-A170-41E3-9D7E-1BAB3FFAE3FD}" type="presParOf" srcId="{DB9EA4C6-0AAE-4E49-90FA-368206F4D9E4}" destId="{906A5B44-619E-41E6-B12F-F5D28CD793EA}" srcOrd="1" destOrd="0" presId="urn:microsoft.com/office/officeart/2005/8/layout/vList5"/>
    <dgm:cxn modelId="{19BAE13B-371F-4B29-8071-161D6F8B5CBF}" type="presParOf" srcId="{A609D781-C789-4C54-B04B-F979463F51FC}" destId="{7D2D5C62-31CA-48AD-A986-1418E3119207}" srcOrd="5" destOrd="0" presId="urn:microsoft.com/office/officeart/2005/8/layout/vList5"/>
    <dgm:cxn modelId="{65CB984C-252A-44BB-9713-755129D23DB5}" type="presParOf" srcId="{A609D781-C789-4C54-B04B-F979463F51FC}" destId="{B57124FD-513C-4D9C-B8C6-FC95222B615F}" srcOrd="6" destOrd="0" presId="urn:microsoft.com/office/officeart/2005/8/layout/vList5"/>
    <dgm:cxn modelId="{22B770D5-9FC6-4C05-925D-E1CD33C31B37}" type="presParOf" srcId="{B57124FD-513C-4D9C-B8C6-FC95222B615F}" destId="{BCA3D968-DE18-4090-AF56-BDE84FC19B5F}" srcOrd="0" destOrd="0" presId="urn:microsoft.com/office/officeart/2005/8/layout/vList5"/>
    <dgm:cxn modelId="{E5DE12B1-8634-4DF0-B5FE-7BF2263C06D3}" type="presParOf" srcId="{B57124FD-513C-4D9C-B8C6-FC95222B615F}" destId="{DAAEEBE8-BB6D-42B3-9833-16A4327632A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6763E9-3269-451C-8C73-CFE24D1149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1EA2EFDC-CA01-4135-85F6-E13FA5F984DA}">
      <dgm:prSet phldrT="[Text]"/>
      <dgm:spPr/>
      <dgm:t>
        <a:bodyPr/>
        <a:lstStyle/>
        <a:p>
          <a:r>
            <a:rPr lang="en-US" dirty="0">
              <a:latin typeface="AvenirNext LT Pro Regular" panose="020B0504020202020204" pitchFamily="34" charset="0"/>
            </a:rPr>
            <a:t>PlaySteps</a:t>
          </a:r>
          <a:endParaRPr lang="en-AU" dirty="0">
            <a:latin typeface="AvenirNext LT Pro Regular" panose="020B0504020202020204" pitchFamily="34" charset="0"/>
          </a:endParaRPr>
        </a:p>
      </dgm:t>
    </dgm:pt>
    <dgm:pt modelId="{5E497834-6E2B-44F4-BE97-04DB9B22FC5D}" type="parTrans" cxnId="{B20830FB-E498-46B3-9E27-C8E3E61DCF48}">
      <dgm:prSet/>
      <dgm:spPr/>
      <dgm:t>
        <a:bodyPr/>
        <a:lstStyle/>
        <a:p>
          <a:endParaRPr lang="en-AU"/>
        </a:p>
      </dgm:t>
    </dgm:pt>
    <dgm:pt modelId="{A023AF88-C258-49A2-9FDA-510C61EF0558}" type="sibTrans" cxnId="{B20830FB-E498-46B3-9E27-C8E3E61DCF48}">
      <dgm:prSet/>
      <dgm:spPr/>
      <dgm:t>
        <a:bodyPr/>
        <a:lstStyle/>
        <a:p>
          <a:endParaRPr lang="en-AU"/>
        </a:p>
      </dgm:t>
    </dgm:pt>
    <dgm:pt modelId="{8263EA90-24A8-4B29-A66F-DC2DE00503EF}">
      <dgm:prSet phldrT="[Text]"/>
      <dgm:spPr/>
      <dgm:t>
        <a:bodyPr/>
        <a:lstStyle/>
        <a:p>
          <a:r>
            <a:rPr lang="en-US" dirty="0">
              <a:latin typeface="AvenirNext LT Pro Regular" panose="020B0504020202020204" pitchFamily="34" charset="0"/>
            </a:rPr>
            <a:t>8 week program </a:t>
          </a:r>
          <a:endParaRPr lang="en-AU" dirty="0">
            <a:latin typeface="AvenirNext LT Pro Regular" panose="020B0504020202020204" pitchFamily="34" charset="0"/>
          </a:endParaRPr>
        </a:p>
      </dgm:t>
    </dgm:pt>
    <dgm:pt modelId="{15982419-9121-4C1D-8A41-15F05E2E1FAF}" type="parTrans" cxnId="{E9B1447F-E0FB-48B1-B89F-E4D98CD42B2E}">
      <dgm:prSet/>
      <dgm:spPr/>
      <dgm:t>
        <a:bodyPr/>
        <a:lstStyle/>
        <a:p>
          <a:endParaRPr lang="en-AU"/>
        </a:p>
      </dgm:t>
    </dgm:pt>
    <dgm:pt modelId="{B335EFE3-525B-4CF8-8ABC-DCB8F9CB55DE}" type="sibTrans" cxnId="{E9B1447F-E0FB-48B1-B89F-E4D98CD42B2E}">
      <dgm:prSet/>
      <dgm:spPr/>
      <dgm:t>
        <a:bodyPr/>
        <a:lstStyle/>
        <a:p>
          <a:endParaRPr lang="en-AU"/>
        </a:p>
      </dgm:t>
    </dgm:pt>
    <dgm:pt modelId="{D9CDDA96-5E63-41A8-AF35-09F5CB9B54C4}">
      <dgm:prSet phldrT="[Text]"/>
      <dgm:spPr/>
      <dgm:t>
        <a:bodyPr/>
        <a:lstStyle/>
        <a:p>
          <a:r>
            <a:rPr lang="en-US" dirty="0">
              <a:latin typeface="AvenirNext LT Pro Regular" panose="020B0504020202020204" pitchFamily="34" charset="0"/>
            </a:rPr>
            <a:t>Focused on enhancing parent/caregiver – child relationship</a:t>
          </a:r>
          <a:endParaRPr lang="en-AU" dirty="0">
            <a:latin typeface="AvenirNext LT Pro Regular" panose="020B0504020202020204" pitchFamily="34" charset="0"/>
          </a:endParaRPr>
        </a:p>
      </dgm:t>
    </dgm:pt>
    <dgm:pt modelId="{A6040D98-07FC-446A-A865-73F89D82C370}" type="parTrans" cxnId="{F5E4C4A1-3E5C-4C90-8165-B6BDB73C862E}">
      <dgm:prSet/>
      <dgm:spPr/>
      <dgm:t>
        <a:bodyPr/>
        <a:lstStyle/>
        <a:p>
          <a:endParaRPr lang="en-AU"/>
        </a:p>
      </dgm:t>
    </dgm:pt>
    <dgm:pt modelId="{D06AEFD5-6DA8-4DC4-932E-86E993B1D00C}" type="sibTrans" cxnId="{F5E4C4A1-3E5C-4C90-8165-B6BDB73C862E}">
      <dgm:prSet/>
      <dgm:spPr/>
      <dgm:t>
        <a:bodyPr/>
        <a:lstStyle/>
        <a:p>
          <a:endParaRPr lang="en-AU"/>
        </a:p>
      </dgm:t>
    </dgm:pt>
    <dgm:pt modelId="{B5DC3FC0-C906-4041-8786-6D03AAE1432B}">
      <dgm:prSet phldrT="[Text]"/>
      <dgm:spPr/>
      <dgm:t>
        <a:bodyPr/>
        <a:lstStyle/>
        <a:p>
          <a:r>
            <a:rPr lang="en-US" dirty="0">
              <a:latin typeface="AvenirNext LT Pro Regular" panose="020B0504020202020204" pitchFamily="34" charset="0"/>
            </a:rPr>
            <a:t>Parenting Plus</a:t>
          </a:r>
          <a:endParaRPr lang="en-AU" dirty="0">
            <a:latin typeface="AvenirNext LT Pro Regular" panose="020B0504020202020204" pitchFamily="34" charset="0"/>
          </a:endParaRPr>
        </a:p>
      </dgm:t>
    </dgm:pt>
    <dgm:pt modelId="{C7810566-23FE-41C1-ADAC-05A1C38636EA}" type="parTrans" cxnId="{215413B2-D7AD-4F9E-8355-0D961CF9348A}">
      <dgm:prSet/>
      <dgm:spPr/>
      <dgm:t>
        <a:bodyPr/>
        <a:lstStyle/>
        <a:p>
          <a:endParaRPr lang="en-AU"/>
        </a:p>
      </dgm:t>
    </dgm:pt>
    <dgm:pt modelId="{52FEFA33-1B2A-497F-BF98-E9E7E5FB519C}" type="sibTrans" cxnId="{215413B2-D7AD-4F9E-8355-0D961CF9348A}">
      <dgm:prSet/>
      <dgm:spPr/>
      <dgm:t>
        <a:bodyPr/>
        <a:lstStyle/>
        <a:p>
          <a:endParaRPr lang="en-AU"/>
        </a:p>
      </dgm:t>
    </dgm:pt>
    <dgm:pt modelId="{895ED5F5-AFB8-45D5-906D-8A74F9B842B9}">
      <dgm:prSet phldrT="[Text]"/>
      <dgm:spPr/>
      <dgm:t>
        <a:bodyPr/>
        <a:lstStyle/>
        <a:p>
          <a:r>
            <a:rPr lang="en-US" dirty="0">
              <a:latin typeface="AvenirNext LT Pro Regular" panose="020B0504020202020204" pitchFamily="34" charset="0"/>
            </a:rPr>
            <a:t>Home visiting program</a:t>
          </a:r>
          <a:endParaRPr lang="en-AU" dirty="0">
            <a:latin typeface="AvenirNext LT Pro Regular" panose="020B0504020202020204" pitchFamily="34" charset="0"/>
          </a:endParaRPr>
        </a:p>
      </dgm:t>
    </dgm:pt>
    <dgm:pt modelId="{189F190F-0035-4FB5-B610-424D31062E7E}" type="parTrans" cxnId="{FE16DB33-9502-43BC-B84F-24825400D1E8}">
      <dgm:prSet/>
      <dgm:spPr/>
      <dgm:t>
        <a:bodyPr/>
        <a:lstStyle/>
        <a:p>
          <a:endParaRPr lang="en-AU"/>
        </a:p>
      </dgm:t>
    </dgm:pt>
    <dgm:pt modelId="{5065BD34-E64C-469D-8F47-9A3389242E42}" type="sibTrans" cxnId="{FE16DB33-9502-43BC-B84F-24825400D1E8}">
      <dgm:prSet/>
      <dgm:spPr/>
      <dgm:t>
        <a:bodyPr/>
        <a:lstStyle/>
        <a:p>
          <a:endParaRPr lang="en-AU"/>
        </a:p>
      </dgm:t>
    </dgm:pt>
    <dgm:pt modelId="{F57216DC-2CBB-45A5-8377-A20614A4DF3E}">
      <dgm:prSet phldrT="[Text]"/>
      <dgm:spPr/>
      <dgm:t>
        <a:bodyPr/>
        <a:lstStyle/>
        <a:p>
          <a:r>
            <a:rPr lang="en-US" dirty="0">
              <a:latin typeface="AvenirNext LT Pro Regular" panose="020B0504020202020204" pitchFamily="34" charset="0"/>
            </a:rPr>
            <a:t>Early intervention program</a:t>
          </a:r>
          <a:endParaRPr lang="en-AU" dirty="0">
            <a:latin typeface="AvenirNext LT Pro Regular" panose="020B0504020202020204" pitchFamily="34" charset="0"/>
          </a:endParaRPr>
        </a:p>
      </dgm:t>
    </dgm:pt>
    <dgm:pt modelId="{9E010C25-EA42-4410-A3DD-5D4FD3BA46B7}" type="parTrans" cxnId="{F956B435-2F38-4324-A457-1F419DA8E691}">
      <dgm:prSet/>
      <dgm:spPr/>
      <dgm:t>
        <a:bodyPr/>
        <a:lstStyle/>
        <a:p>
          <a:endParaRPr lang="en-AU"/>
        </a:p>
      </dgm:t>
    </dgm:pt>
    <dgm:pt modelId="{2B386962-CAAB-4041-BAC8-E3411377EB0B}" type="sibTrans" cxnId="{F956B435-2F38-4324-A457-1F419DA8E691}">
      <dgm:prSet/>
      <dgm:spPr/>
      <dgm:t>
        <a:bodyPr/>
        <a:lstStyle/>
        <a:p>
          <a:endParaRPr lang="en-AU"/>
        </a:p>
      </dgm:t>
    </dgm:pt>
    <dgm:pt modelId="{D3F68885-F50B-4505-B74E-D286CAB0822B}">
      <dgm:prSet phldrT="[Text]"/>
      <dgm:spPr/>
      <dgm:t>
        <a:bodyPr/>
        <a:lstStyle/>
        <a:p>
          <a:r>
            <a:rPr lang="en-US" dirty="0">
              <a:latin typeface="AvenirNext LT Pro Regular" panose="020B0504020202020204" pitchFamily="34" charset="0"/>
            </a:rPr>
            <a:t>Home based PASDS</a:t>
          </a:r>
          <a:endParaRPr lang="en-AU" dirty="0">
            <a:latin typeface="AvenirNext LT Pro Regular" panose="020B0504020202020204" pitchFamily="34" charset="0"/>
          </a:endParaRPr>
        </a:p>
      </dgm:t>
    </dgm:pt>
    <dgm:pt modelId="{12F464E4-C6FB-4702-A5FD-45E63A373DA5}" type="parTrans" cxnId="{E3EABF6A-2C74-4485-B980-75F0E04C9CBE}">
      <dgm:prSet/>
      <dgm:spPr/>
      <dgm:t>
        <a:bodyPr/>
        <a:lstStyle/>
        <a:p>
          <a:endParaRPr lang="en-AU"/>
        </a:p>
      </dgm:t>
    </dgm:pt>
    <dgm:pt modelId="{2B5EC26F-3E90-4DA7-BCBB-6994849B9657}" type="sibTrans" cxnId="{E3EABF6A-2C74-4485-B980-75F0E04C9CBE}">
      <dgm:prSet/>
      <dgm:spPr/>
      <dgm:t>
        <a:bodyPr/>
        <a:lstStyle/>
        <a:p>
          <a:endParaRPr lang="en-AU"/>
        </a:p>
      </dgm:t>
    </dgm:pt>
    <dgm:pt modelId="{56685536-09C9-41EA-9577-83B33A9A8D28}">
      <dgm:prSet phldrT="[Text]"/>
      <dgm:spPr/>
      <dgm:t>
        <a:bodyPr/>
        <a:lstStyle/>
        <a:p>
          <a:r>
            <a:rPr lang="en-US" dirty="0">
              <a:latin typeface="AvenirNext LT Pro Regular" panose="020B0504020202020204" pitchFamily="34" charset="0"/>
            </a:rPr>
            <a:t>Home based program 10-12 weeks</a:t>
          </a:r>
          <a:endParaRPr lang="en-AU" dirty="0">
            <a:latin typeface="AvenirNext LT Pro Regular" panose="020B0504020202020204" pitchFamily="34" charset="0"/>
          </a:endParaRPr>
        </a:p>
      </dgm:t>
    </dgm:pt>
    <dgm:pt modelId="{58A26450-50DB-4A3D-B76F-FAE74CE3A20B}" type="parTrans" cxnId="{ACE8563F-DEF3-4191-8E82-6C29BBAA18B9}">
      <dgm:prSet/>
      <dgm:spPr/>
      <dgm:t>
        <a:bodyPr/>
        <a:lstStyle/>
        <a:p>
          <a:endParaRPr lang="en-AU"/>
        </a:p>
      </dgm:t>
    </dgm:pt>
    <dgm:pt modelId="{8687F2A5-B60F-4D03-A91B-953669A5F036}" type="sibTrans" cxnId="{ACE8563F-DEF3-4191-8E82-6C29BBAA18B9}">
      <dgm:prSet/>
      <dgm:spPr/>
      <dgm:t>
        <a:bodyPr/>
        <a:lstStyle/>
        <a:p>
          <a:endParaRPr lang="en-AU"/>
        </a:p>
      </dgm:t>
    </dgm:pt>
    <dgm:pt modelId="{5421EFDC-B90C-46B5-B457-F397513D3FEA}">
      <dgm:prSet phldrT="[Text]"/>
      <dgm:spPr/>
      <dgm:t>
        <a:bodyPr/>
        <a:lstStyle/>
        <a:p>
          <a:r>
            <a:rPr lang="en-US" dirty="0">
              <a:latin typeface="AvenirNext LT Pro Regular" panose="020B0504020202020204" pitchFamily="34" charset="0"/>
            </a:rPr>
            <a:t>Consultations in the home and via telehealth</a:t>
          </a:r>
          <a:endParaRPr lang="en-AU" dirty="0">
            <a:latin typeface="AvenirNext LT Pro Regular" panose="020B0504020202020204" pitchFamily="34" charset="0"/>
          </a:endParaRPr>
        </a:p>
      </dgm:t>
    </dgm:pt>
    <dgm:pt modelId="{8CA974CD-74EB-4F3B-BA61-268164351608}" type="parTrans" cxnId="{1F5F99BF-0E9F-4B00-80C8-4A94D458FD10}">
      <dgm:prSet/>
      <dgm:spPr/>
      <dgm:t>
        <a:bodyPr/>
        <a:lstStyle/>
        <a:p>
          <a:endParaRPr lang="en-AU"/>
        </a:p>
      </dgm:t>
    </dgm:pt>
    <dgm:pt modelId="{4D352B15-0226-43F6-9CA2-691CA29ADAB3}" type="sibTrans" cxnId="{1F5F99BF-0E9F-4B00-80C8-4A94D458FD10}">
      <dgm:prSet/>
      <dgm:spPr/>
      <dgm:t>
        <a:bodyPr/>
        <a:lstStyle/>
        <a:p>
          <a:endParaRPr lang="en-AU"/>
        </a:p>
      </dgm:t>
    </dgm:pt>
    <dgm:pt modelId="{EE021E8A-2F1A-46E1-A499-41FF9D89AD1A}">
      <dgm:prSet phldrT="[Text]"/>
      <dgm:spPr/>
      <dgm:t>
        <a:bodyPr/>
        <a:lstStyle/>
        <a:p>
          <a:r>
            <a:rPr lang="en-AU" dirty="0">
              <a:latin typeface="AvenirNext LT Pro Regular" panose="020B0504020202020204" pitchFamily="34" charset="0"/>
            </a:rPr>
            <a:t>Consultations in the home and via telehealth</a:t>
          </a:r>
        </a:p>
      </dgm:t>
    </dgm:pt>
    <dgm:pt modelId="{7A7C500B-A941-404B-9F94-3A0321531643}" type="parTrans" cxnId="{CEDE16F6-FEDA-4AE6-80A6-8B31A8C17678}">
      <dgm:prSet/>
      <dgm:spPr/>
      <dgm:t>
        <a:bodyPr/>
        <a:lstStyle/>
        <a:p>
          <a:endParaRPr lang="en-AU"/>
        </a:p>
      </dgm:t>
    </dgm:pt>
    <dgm:pt modelId="{4027EC29-12F9-4D5D-9BFE-20C0C412EBEC}" type="sibTrans" cxnId="{CEDE16F6-FEDA-4AE6-80A6-8B31A8C17678}">
      <dgm:prSet/>
      <dgm:spPr/>
      <dgm:t>
        <a:bodyPr/>
        <a:lstStyle/>
        <a:p>
          <a:endParaRPr lang="en-AU"/>
        </a:p>
      </dgm:t>
    </dgm:pt>
    <dgm:pt modelId="{ADD1231F-B47D-4DB8-9AE9-16C04E55CCAD}">
      <dgm:prSet phldrT="[Text]"/>
      <dgm:spPr/>
      <dgm:t>
        <a:bodyPr/>
        <a:lstStyle/>
        <a:p>
          <a:r>
            <a:rPr lang="en-US" dirty="0">
              <a:latin typeface="AvenirNext LT Pro Regular" panose="020B0504020202020204" pitchFamily="34" charset="0"/>
            </a:rPr>
            <a:t>Referrals only from DFFH – Child Protection</a:t>
          </a:r>
          <a:endParaRPr lang="en-AU" dirty="0">
            <a:latin typeface="AvenirNext LT Pro Regular" panose="020B0504020202020204" pitchFamily="34" charset="0"/>
          </a:endParaRPr>
        </a:p>
      </dgm:t>
    </dgm:pt>
    <dgm:pt modelId="{00934165-7C19-45CD-8817-B6721DF4D6D9}" type="parTrans" cxnId="{A425CAFF-3B60-47AA-9A54-8E4E0614658C}">
      <dgm:prSet/>
      <dgm:spPr/>
      <dgm:t>
        <a:bodyPr/>
        <a:lstStyle/>
        <a:p>
          <a:endParaRPr lang="en-AU"/>
        </a:p>
      </dgm:t>
    </dgm:pt>
    <dgm:pt modelId="{8926342A-116F-4C42-9C6C-6825F3B7223E}" type="sibTrans" cxnId="{A425CAFF-3B60-47AA-9A54-8E4E0614658C}">
      <dgm:prSet/>
      <dgm:spPr/>
      <dgm:t>
        <a:bodyPr/>
        <a:lstStyle/>
        <a:p>
          <a:endParaRPr lang="en-AU"/>
        </a:p>
      </dgm:t>
    </dgm:pt>
    <dgm:pt modelId="{A609D781-C789-4C54-B04B-F979463F51FC}" type="pres">
      <dgm:prSet presAssocID="{756763E9-3269-451C-8C73-CFE24D114959}" presName="Name0" presStyleCnt="0">
        <dgm:presLayoutVars>
          <dgm:dir/>
          <dgm:animLvl val="lvl"/>
          <dgm:resizeHandles val="exact"/>
        </dgm:presLayoutVars>
      </dgm:prSet>
      <dgm:spPr/>
    </dgm:pt>
    <dgm:pt modelId="{92EC3B88-17D5-4AD4-8CBC-A257FA65C677}" type="pres">
      <dgm:prSet presAssocID="{1EA2EFDC-CA01-4135-85F6-E13FA5F984DA}" presName="linNode" presStyleCnt="0"/>
      <dgm:spPr/>
    </dgm:pt>
    <dgm:pt modelId="{799FFBDA-8B3D-4E3A-9EF5-F4A8238E7F2F}" type="pres">
      <dgm:prSet presAssocID="{1EA2EFDC-CA01-4135-85F6-E13FA5F984DA}" presName="parentText" presStyleLbl="node1" presStyleIdx="0" presStyleCnt="3">
        <dgm:presLayoutVars>
          <dgm:chMax val="1"/>
          <dgm:bulletEnabled val="1"/>
        </dgm:presLayoutVars>
      </dgm:prSet>
      <dgm:spPr/>
    </dgm:pt>
    <dgm:pt modelId="{F5245F17-DE7C-40AD-89EE-9232B0F925CA}" type="pres">
      <dgm:prSet presAssocID="{1EA2EFDC-CA01-4135-85F6-E13FA5F984DA}" presName="descendantText" presStyleLbl="alignAccFollowNode1" presStyleIdx="0" presStyleCnt="3">
        <dgm:presLayoutVars>
          <dgm:bulletEnabled val="1"/>
        </dgm:presLayoutVars>
      </dgm:prSet>
      <dgm:spPr/>
    </dgm:pt>
    <dgm:pt modelId="{2B05BCD1-797E-45B1-9800-845EF00DEB70}" type="pres">
      <dgm:prSet presAssocID="{A023AF88-C258-49A2-9FDA-510C61EF0558}" presName="sp" presStyleCnt="0"/>
      <dgm:spPr/>
    </dgm:pt>
    <dgm:pt modelId="{D117A2EE-6F8F-406C-808D-427E04976EC2}" type="pres">
      <dgm:prSet presAssocID="{B5DC3FC0-C906-4041-8786-6D03AAE1432B}" presName="linNode" presStyleCnt="0"/>
      <dgm:spPr/>
    </dgm:pt>
    <dgm:pt modelId="{B4968D6E-B2EC-4544-AE34-76E73F704140}" type="pres">
      <dgm:prSet presAssocID="{B5DC3FC0-C906-4041-8786-6D03AAE1432B}" presName="parentText" presStyleLbl="node1" presStyleIdx="1" presStyleCnt="3">
        <dgm:presLayoutVars>
          <dgm:chMax val="1"/>
          <dgm:bulletEnabled val="1"/>
        </dgm:presLayoutVars>
      </dgm:prSet>
      <dgm:spPr/>
    </dgm:pt>
    <dgm:pt modelId="{DA4207CE-F222-492A-8335-3725D903B4E3}" type="pres">
      <dgm:prSet presAssocID="{B5DC3FC0-C906-4041-8786-6D03AAE1432B}" presName="descendantText" presStyleLbl="alignAccFollowNode1" presStyleIdx="1" presStyleCnt="3">
        <dgm:presLayoutVars>
          <dgm:bulletEnabled val="1"/>
        </dgm:presLayoutVars>
      </dgm:prSet>
      <dgm:spPr/>
    </dgm:pt>
    <dgm:pt modelId="{EDF98C12-3E98-4FB0-947A-9AEEEC67F7BA}" type="pres">
      <dgm:prSet presAssocID="{52FEFA33-1B2A-497F-BF98-E9E7E5FB519C}" presName="sp" presStyleCnt="0"/>
      <dgm:spPr/>
    </dgm:pt>
    <dgm:pt modelId="{DB9EA4C6-0AAE-4E49-90FA-368206F4D9E4}" type="pres">
      <dgm:prSet presAssocID="{D3F68885-F50B-4505-B74E-D286CAB0822B}" presName="linNode" presStyleCnt="0"/>
      <dgm:spPr/>
    </dgm:pt>
    <dgm:pt modelId="{8AB199E1-06EF-4E68-96E4-7B6F8FF5BD77}" type="pres">
      <dgm:prSet presAssocID="{D3F68885-F50B-4505-B74E-D286CAB0822B}" presName="parentText" presStyleLbl="node1" presStyleIdx="2" presStyleCnt="3">
        <dgm:presLayoutVars>
          <dgm:chMax val="1"/>
          <dgm:bulletEnabled val="1"/>
        </dgm:presLayoutVars>
      </dgm:prSet>
      <dgm:spPr/>
    </dgm:pt>
    <dgm:pt modelId="{906A5B44-619E-41E6-B12F-F5D28CD793EA}" type="pres">
      <dgm:prSet presAssocID="{D3F68885-F50B-4505-B74E-D286CAB0822B}" presName="descendantText" presStyleLbl="alignAccFollowNode1" presStyleIdx="2" presStyleCnt="3">
        <dgm:presLayoutVars>
          <dgm:bulletEnabled val="1"/>
        </dgm:presLayoutVars>
      </dgm:prSet>
      <dgm:spPr/>
    </dgm:pt>
  </dgm:ptLst>
  <dgm:cxnLst>
    <dgm:cxn modelId="{F95B2016-FDCF-41CF-9B96-18AE26F43153}" type="presOf" srcId="{D9CDDA96-5E63-41A8-AF35-09F5CB9B54C4}" destId="{F5245F17-DE7C-40AD-89EE-9232B0F925CA}" srcOrd="0" destOrd="1" presId="urn:microsoft.com/office/officeart/2005/8/layout/vList5"/>
    <dgm:cxn modelId="{FE16DB33-9502-43BC-B84F-24825400D1E8}" srcId="{B5DC3FC0-C906-4041-8786-6D03AAE1432B}" destId="{895ED5F5-AFB8-45D5-906D-8A74F9B842B9}" srcOrd="0" destOrd="0" parTransId="{189F190F-0035-4FB5-B610-424D31062E7E}" sibTransId="{5065BD34-E64C-469D-8F47-9A3389242E42}"/>
    <dgm:cxn modelId="{F956B435-2F38-4324-A457-1F419DA8E691}" srcId="{B5DC3FC0-C906-4041-8786-6D03AAE1432B}" destId="{F57216DC-2CBB-45A5-8377-A20614A4DF3E}" srcOrd="1" destOrd="0" parTransId="{9E010C25-EA42-4410-A3DD-5D4FD3BA46B7}" sibTransId="{2B386962-CAAB-4041-BAC8-E3411377EB0B}"/>
    <dgm:cxn modelId="{ACE8563F-DEF3-4191-8E82-6C29BBAA18B9}" srcId="{D3F68885-F50B-4505-B74E-D286CAB0822B}" destId="{56685536-09C9-41EA-9577-83B33A9A8D28}" srcOrd="0" destOrd="0" parTransId="{58A26450-50DB-4A3D-B76F-FAE74CE3A20B}" sibTransId="{8687F2A5-B60F-4D03-A91B-953669A5F036}"/>
    <dgm:cxn modelId="{422DB25E-E190-4512-B98B-8274746F607C}" type="presOf" srcId="{895ED5F5-AFB8-45D5-906D-8A74F9B842B9}" destId="{DA4207CE-F222-492A-8335-3725D903B4E3}" srcOrd="0" destOrd="0" presId="urn:microsoft.com/office/officeart/2005/8/layout/vList5"/>
    <dgm:cxn modelId="{FFB12869-292B-4E64-9BB4-AA4B5FC24469}" type="presOf" srcId="{756763E9-3269-451C-8C73-CFE24D114959}" destId="{A609D781-C789-4C54-B04B-F979463F51FC}" srcOrd="0" destOrd="0" presId="urn:microsoft.com/office/officeart/2005/8/layout/vList5"/>
    <dgm:cxn modelId="{914BBE69-598E-4446-A9AF-3BE4DE524F60}" type="presOf" srcId="{D3F68885-F50B-4505-B74E-D286CAB0822B}" destId="{8AB199E1-06EF-4E68-96E4-7B6F8FF5BD77}" srcOrd="0" destOrd="0" presId="urn:microsoft.com/office/officeart/2005/8/layout/vList5"/>
    <dgm:cxn modelId="{E3EABF6A-2C74-4485-B980-75F0E04C9CBE}" srcId="{756763E9-3269-451C-8C73-CFE24D114959}" destId="{D3F68885-F50B-4505-B74E-D286CAB0822B}" srcOrd="2" destOrd="0" parTransId="{12F464E4-C6FB-4702-A5FD-45E63A373DA5}" sibTransId="{2B5EC26F-3E90-4DA7-BCBB-6994849B9657}"/>
    <dgm:cxn modelId="{9071314E-1DD4-4744-ADCC-F1F38B40C253}" type="presOf" srcId="{5421EFDC-B90C-46B5-B457-F397513D3FEA}" destId="{906A5B44-619E-41E6-B12F-F5D28CD793EA}" srcOrd="0" destOrd="1" presId="urn:microsoft.com/office/officeart/2005/8/layout/vList5"/>
    <dgm:cxn modelId="{DC209B74-7840-44D1-B3E0-81A06BFD08CA}" type="presOf" srcId="{56685536-09C9-41EA-9577-83B33A9A8D28}" destId="{906A5B44-619E-41E6-B12F-F5D28CD793EA}" srcOrd="0" destOrd="0" presId="urn:microsoft.com/office/officeart/2005/8/layout/vList5"/>
    <dgm:cxn modelId="{84EFB57A-6F88-48C0-A257-AE9888817885}" type="presOf" srcId="{F57216DC-2CBB-45A5-8377-A20614A4DF3E}" destId="{DA4207CE-F222-492A-8335-3725D903B4E3}" srcOrd="0" destOrd="1" presId="urn:microsoft.com/office/officeart/2005/8/layout/vList5"/>
    <dgm:cxn modelId="{E9B1447F-E0FB-48B1-B89F-E4D98CD42B2E}" srcId="{1EA2EFDC-CA01-4135-85F6-E13FA5F984DA}" destId="{8263EA90-24A8-4B29-A66F-DC2DE00503EF}" srcOrd="0" destOrd="0" parTransId="{15982419-9121-4C1D-8A41-15F05E2E1FAF}" sibTransId="{B335EFE3-525B-4CF8-8ABC-DCB8F9CB55DE}"/>
    <dgm:cxn modelId="{C4265C89-1C18-4CC8-B08E-95B5737ECE57}" type="presOf" srcId="{EE021E8A-2F1A-46E1-A499-41FF9D89AD1A}" destId="{DA4207CE-F222-492A-8335-3725D903B4E3}" srcOrd="0" destOrd="2" presId="urn:microsoft.com/office/officeart/2005/8/layout/vList5"/>
    <dgm:cxn modelId="{F5E4C4A1-3E5C-4C90-8165-B6BDB73C862E}" srcId="{1EA2EFDC-CA01-4135-85F6-E13FA5F984DA}" destId="{D9CDDA96-5E63-41A8-AF35-09F5CB9B54C4}" srcOrd="1" destOrd="0" parTransId="{A6040D98-07FC-446A-A865-73F89D82C370}" sibTransId="{D06AEFD5-6DA8-4DC4-932E-86E993B1D00C}"/>
    <dgm:cxn modelId="{5550F3A8-1F4C-4C2F-BFE3-83B17BED7059}" type="presOf" srcId="{8263EA90-24A8-4B29-A66F-DC2DE00503EF}" destId="{F5245F17-DE7C-40AD-89EE-9232B0F925CA}" srcOrd="0" destOrd="0" presId="urn:microsoft.com/office/officeart/2005/8/layout/vList5"/>
    <dgm:cxn modelId="{215413B2-D7AD-4F9E-8355-0D961CF9348A}" srcId="{756763E9-3269-451C-8C73-CFE24D114959}" destId="{B5DC3FC0-C906-4041-8786-6D03AAE1432B}" srcOrd="1" destOrd="0" parTransId="{C7810566-23FE-41C1-ADAC-05A1C38636EA}" sibTransId="{52FEFA33-1B2A-497F-BF98-E9E7E5FB519C}"/>
    <dgm:cxn modelId="{1F5F99BF-0E9F-4B00-80C8-4A94D458FD10}" srcId="{D3F68885-F50B-4505-B74E-D286CAB0822B}" destId="{5421EFDC-B90C-46B5-B457-F397513D3FEA}" srcOrd="1" destOrd="0" parTransId="{8CA974CD-74EB-4F3B-BA61-268164351608}" sibTransId="{4D352B15-0226-43F6-9CA2-691CA29ADAB3}"/>
    <dgm:cxn modelId="{DA5FD5C6-5E4D-414F-A1F5-88948A3AA6D9}" type="presOf" srcId="{ADD1231F-B47D-4DB8-9AE9-16C04E55CCAD}" destId="{906A5B44-619E-41E6-B12F-F5D28CD793EA}" srcOrd="0" destOrd="2" presId="urn:microsoft.com/office/officeart/2005/8/layout/vList5"/>
    <dgm:cxn modelId="{79A875DC-2058-4E26-B828-B10B6C0CD2E2}" type="presOf" srcId="{B5DC3FC0-C906-4041-8786-6D03AAE1432B}" destId="{B4968D6E-B2EC-4544-AE34-76E73F704140}" srcOrd="0" destOrd="0" presId="urn:microsoft.com/office/officeart/2005/8/layout/vList5"/>
    <dgm:cxn modelId="{E8A762DE-6AAD-4917-98E1-DB811A503A11}" type="presOf" srcId="{1EA2EFDC-CA01-4135-85F6-E13FA5F984DA}" destId="{799FFBDA-8B3D-4E3A-9EF5-F4A8238E7F2F}" srcOrd="0" destOrd="0" presId="urn:microsoft.com/office/officeart/2005/8/layout/vList5"/>
    <dgm:cxn modelId="{CEDE16F6-FEDA-4AE6-80A6-8B31A8C17678}" srcId="{B5DC3FC0-C906-4041-8786-6D03AAE1432B}" destId="{EE021E8A-2F1A-46E1-A499-41FF9D89AD1A}" srcOrd="2" destOrd="0" parTransId="{7A7C500B-A941-404B-9F94-3A0321531643}" sibTransId="{4027EC29-12F9-4D5D-9BFE-20C0C412EBEC}"/>
    <dgm:cxn modelId="{B20830FB-E498-46B3-9E27-C8E3E61DCF48}" srcId="{756763E9-3269-451C-8C73-CFE24D114959}" destId="{1EA2EFDC-CA01-4135-85F6-E13FA5F984DA}" srcOrd="0" destOrd="0" parTransId="{5E497834-6E2B-44F4-BE97-04DB9B22FC5D}" sibTransId="{A023AF88-C258-49A2-9FDA-510C61EF0558}"/>
    <dgm:cxn modelId="{A425CAFF-3B60-47AA-9A54-8E4E0614658C}" srcId="{D3F68885-F50B-4505-B74E-D286CAB0822B}" destId="{ADD1231F-B47D-4DB8-9AE9-16C04E55CCAD}" srcOrd="2" destOrd="0" parTransId="{00934165-7C19-45CD-8817-B6721DF4D6D9}" sibTransId="{8926342A-116F-4C42-9C6C-6825F3B7223E}"/>
    <dgm:cxn modelId="{D45A1EE8-1FD4-429D-9527-66BB60CB1A5A}" type="presParOf" srcId="{A609D781-C789-4C54-B04B-F979463F51FC}" destId="{92EC3B88-17D5-4AD4-8CBC-A257FA65C677}" srcOrd="0" destOrd="0" presId="urn:microsoft.com/office/officeart/2005/8/layout/vList5"/>
    <dgm:cxn modelId="{9866474D-E7BE-401E-BB5A-2A968941BF6B}" type="presParOf" srcId="{92EC3B88-17D5-4AD4-8CBC-A257FA65C677}" destId="{799FFBDA-8B3D-4E3A-9EF5-F4A8238E7F2F}" srcOrd="0" destOrd="0" presId="urn:microsoft.com/office/officeart/2005/8/layout/vList5"/>
    <dgm:cxn modelId="{0F34E462-CB63-4C82-9AED-9E617BF1A6CD}" type="presParOf" srcId="{92EC3B88-17D5-4AD4-8CBC-A257FA65C677}" destId="{F5245F17-DE7C-40AD-89EE-9232B0F925CA}" srcOrd="1" destOrd="0" presId="urn:microsoft.com/office/officeart/2005/8/layout/vList5"/>
    <dgm:cxn modelId="{665EE2B4-B616-4632-95F2-1801450DA484}" type="presParOf" srcId="{A609D781-C789-4C54-B04B-F979463F51FC}" destId="{2B05BCD1-797E-45B1-9800-845EF00DEB70}" srcOrd="1" destOrd="0" presId="urn:microsoft.com/office/officeart/2005/8/layout/vList5"/>
    <dgm:cxn modelId="{CAD2CB08-A62B-4D62-81F3-AF1B5102F11B}" type="presParOf" srcId="{A609D781-C789-4C54-B04B-F979463F51FC}" destId="{D117A2EE-6F8F-406C-808D-427E04976EC2}" srcOrd="2" destOrd="0" presId="urn:microsoft.com/office/officeart/2005/8/layout/vList5"/>
    <dgm:cxn modelId="{067E08BA-EEA8-4773-8BA1-48C010B5F96D}" type="presParOf" srcId="{D117A2EE-6F8F-406C-808D-427E04976EC2}" destId="{B4968D6E-B2EC-4544-AE34-76E73F704140}" srcOrd="0" destOrd="0" presId="urn:microsoft.com/office/officeart/2005/8/layout/vList5"/>
    <dgm:cxn modelId="{96131A62-B318-4449-9A20-91030A5FF90C}" type="presParOf" srcId="{D117A2EE-6F8F-406C-808D-427E04976EC2}" destId="{DA4207CE-F222-492A-8335-3725D903B4E3}" srcOrd="1" destOrd="0" presId="urn:microsoft.com/office/officeart/2005/8/layout/vList5"/>
    <dgm:cxn modelId="{999F2988-65AD-4941-B277-6247DEFB51AD}" type="presParOf" srcId="{A609D781-C789-4C54-B04B-F979463F51FC}" destId="{EDF98C12-3E98-4FB0-947A-9AEEEC67F7BA}" srcOrd="3" destOrd="0" presId="urn:microsoft.com/office/officeart/2005/8/layout/vList5"/>
    <dgm:cxn modelId="{4B2C19B6-57F1-4FB2-9B04-E20F9E7D9EC4}" type="presParOf" srcId="{A609D781-C789-4C54-B04B-F979463F51FC}" destId="{DB9EA4C6-0AAE-4E49-90FA-368206F4D9E4}" srcOrd="4" destOrd="0" presId="urn:microsoft.com/office/officeart/2005/8/layout/vList5"/>
    <dgm:cxn modelId="{6F72E8B5-FD69-4133-8855-C287D2D0F6D5}" type="presParOf" srcId="{DB9EA4C6-0AAE-4E49-90FA-368206F4D9E4}" destId="{8AB199E1-06EF-4E68-96E4-7B6F8FF5BD77}" srcOrd="0" destOrd="0" presId="urn:microsoft.com/office/officeart/2005/8/layout/vList5"/>
    <dgm:cxn modelId="{44F4D564-A170-41E3-9D7E-1BAB3FFAE3FD}" type="presParOf" srcId="{DB9EA4C6-0AAE-4E49-90FA-368206F4D9E4}" destId="{906A5B44-619E-41E6-B12F-F5D28CD793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6763E9-3269-451C-8C73-CFE24D1149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1EA2EFDC-CA01-4135-85F6-E13FA5F984DA}">
      <dgm:prSet phldrT="[Text]"/>
      <dgm:spPr/>
      <dgm:t>
        <a:bodyPr/>
        <a:lstStyle/>
        <a:p>
          <a:r>
            <a:rPr lang="en-US" dirty="0">
              <a:latin typeface="AvenirNext LT Pro Regular" panose="020B0504020202020204" pitchFamily="34" charset="0"/>
            </a:rPr>
            <a:t>Stronger Families</a:t>
          </a:r>
          <a:endParaRPr lang="en-AU" dirty="0">
            <a:latin typeface="AvenirNext LT Pro Regular" panose="020B0504020202020204" pitchFamily="34" charset="0"/>
          </a:endParaRPr>
        </a:p>
      </dgm:t>
    </dgm:pt>
    <dgm:pt modelId="{5E497834-6E2B-44F4-BE97-04DB9B22FC5D}" type="parTrans" cxnId="{B20830FB-E498-46B3-9E27-C8E3E61DCF48}">
      <dgm:prSet/>
      <dgm:spPr/>
      <dgm:t>
        <a:bodyPr/>
        <a:lstStyle/>
        <a:p>
          <a:endParaRPr lang="en-AU"/>
        </a:p>
      </dgm:t>
    </dgm:pt>
    <dgm:pt modelId="{A023AF88-C258-49A2-9FDA-510C61EF0558}" type="sibTrans" cxnId="{B20830FB-E498-46B3-9E27-C8E3E61DCF48}">
      <dgm:prSet/>
      <dgm:spPr/>
      <dgm:t>
        <a:bodyPr/>
        <a:lstStyle/>
        <a:p>
          <a:endParaRPr lang="en-AU"/>
        </a:p>
      </dgm:t>
    </dgm:pt>
    <dgm:pt modelId="{8263EA90-24A8-4B29-A66F-DC2DE00503EF}">
      <dgm:prSet phldrT="[Text]"/>
      <dgm:spPr/>
      <dgm:t>
        <a:bodyPr/>
        <a:lstStyle/>
        <a:p>
          <a:r>
            <a:rPr lang="en-US" dirty="0">
              <a:latin typeface="AvenirNext LT Pro Regular" panose="020B0504020202020204" pitchFamily="34" charset="0"/>
            </a:rPr>
            <a:t>12 month program (Dandenong, Preston &amp; </a:t>
          </a:r>
          <a:r>
            <a:rPr lang="en-US" dirty="0" err="1">
              <a:latin typeface="AvenirNext LT Pro Regular" panose="020B0504020202020204" pitchFamily="34" charset="0"/>
            </a:rPr>
            <a:t>Morwell</a:t>
          </a:r>
          <a:r>
            <a:rPr lang="en-US" dirty="0">
              <a:latin typeface="AvenirNext LT Pro Regular" panose="020B0504020202020204" pitchFamily="34" charset="0"/>
            </a:rPr>
            <a:t>)</a:t>
          </a:r>
          <a:endParaRPr lang="en-AU" dirty="0">
            <a:latin typeface="AvenirNext LT Pro Regular" panose="020B0504020202020204" pitchFamily="34" charset="0"/>
          </a:endParaRPr>
        </a:p>
      </dgm:t>
    </dgm:pt>
    <dgm:pt modelId="{15982419-9121-4C1D-8A41-15F05E2E1FAF}" type="parTrans" cxnId="{E9B1447F-E0FB-48B1-B89F-E4D98CD42B2E}">
      <dgm:prSet/>
      <dgm:spPr/>
      <dgm:t>
        <a:bodyPr/>
        <a:lstStyle/>
        <a:p>
          <a:endParaRPr lang="en-AU"/>
        </a:p>
      </dgm:t>
    </dgm:pt>
    <dgm:pt modelId="{B335EFE3-525B-4CF8-8ABC-DCB8F9CB55DE}" type="sibTrans" cxnId="{E9B1447F-E0FB-48B1-B89F-E4D98CD42B2E}">
      <dgm:prSet/>
      <dgm:spPr/>
      <dgm:t>
        <a:bodyPr/>
        <a:lstStyle/>
        <a:p>
          <a:endParaRPr lang="en-AU"/>
        </a:p>
      </dgm:t>
    </dgm:pt>
    <dgm:pt modelId="{B5DC3FC0-C906-4041-8786-6D03AAE1432B}">
      <dgm:prSet phldrT="[Text]"/>
      <dgm:spPr/>
      <dgm:t>
        <a:bodyPr/>
        <a:lstStyle/>
        <a:p>
          <a:r>
            <a:rPr lang="en-US" dirty="0">
              <a:latin typeface="AvenirNext LT Pro Regular" panose="020B0504020202020204" pitchFamily="34" charset="0"/>
            </a:rPr>
            <a:t>Individual Child &amp; Family Support (ICFS)</a:t>
          </a:r>
          <a:endParaRPr lang="en-AU" dirty="0">
            <a:latin typeface="AvenirNext LT Pro Regular" panose="020B0504020202020204" pitchFamily="34" charset="0"/>
          </a:endParaRPr>
        </a:p>
      </dgm:t>
    </dgm:pt>
    <dgm:pt modelId="{C7810566-23FE-41C1-ADAC-05A1C38636EA}" type="parTrans" cxnId="{215413B2-D7AD-4F9E-8355-0D961CF9348A}">
      <dgm:prSet/>
      <dgm:spPr/>
      <dgm:t>
        <a:bodyPr/>
        <a:lstStyle/>
        <a:p>
          <a:endParaRPr lang="en-AU"/>
        </a:p>
      </dgm:t>
    </dgm:pt>
    <dgm:pt modelId="{52FEFA33-1B2A-497F-BF98-E9E7E5FB519C}" type="sibTrans" cxnId="{215413B2-D7AD-4F9E-8355-0D961CF9348A}">
      <dgm:prSet/>
      <dgm:spPr/>
      <dgm:t>
        <a:bodyPr/>
        <a:lstStyle/>
        <a:p>
          <a:endParaRPr lang="en-AU"/>
        </a:p>
      </dgm:t>
    </dgm:pt>
    <dgm:pt modelId="{895ED5F5-AFB8-45D5-906D-8A74F9B842B9}">
      <dgm:prSet phldrT="[Text]"/>
      <dgm:spPr/>
      <dgm:t>
        <a:bodyPr/>
        <a:lstStyle/>
        <a:p>
          <a:r>
            <a:rPr lang="en-US" dirty="0" err="1">
              <a:latin typeface="AvenirNext LT Pro Regular" panose="020B0504020202020204" pitchFamily="34" charset="0"/>
            </a:rPr>
            <a:t>Morwell</a:t>
          </a:r>
          <a:r>
            <a:rPr lang="en-US" dirty="0">
              <a:latin typeface="AvenirNext LT Pro Regular" panose="020B0504020202020204" pitchFamily="34" charset="0"/>
            </a:rPr>
            <a:t> &amp; Wodonga</a:t>
          </a:r>
          <a:endParaRPr lang="en-AU" dirty="0">
            <a:latin typeface="AvenirNext LT Pro Regular" panose="020B0504020202020204" pitchFamily="34" charset="0"/>
          </a:endParaRPr>
        </a:p>
      </dgm:t>
    </dgm:pt>
    <dgm:pt modelId="{189F190F-0035-4FB5-B610-424D31062E7E}" type="parTrans" cxnId="{FE16DB33-9502-43BC-B84F-24825400D1E8}">
      <dgm:prSet/>
      <dgm:spPr/>
      <dgm:t>
        <a:bodyPr/>
        <a:lstStyle/>
        <a:p>
          <a:endParaRPr lang="en-AU"/>
        </a:p>
      </dgm:t>
    </dgm:pt>
    <dgm:pt modelId="{5065BD34-E64C-469D-8F47-9A3389242E42}" type="sibTrans" cxnId="{FE16DB33-9502-43BC-B84F-24825400D1E8}">
      <dgm:prSet/>
      <dgm:spPr/>
      <dgm:t>
        <a:bodyPr/>
        <a:lstStyle/>
        <a:p>
          <a:endParaRPr lang="en-AU"/>
        </a:p>
      </dgm:t>
    </dgm:pt>
    <dgm:pt modelId="{F57216DC-2CBB-45A5-8377-A20614A4DF3E}">
      <dgm:prSet phldrT="[Text]"/>
      <dgm:spPr/>
      <dgm:t>
        <a:bodyPr/>
        <a:lstStyle/>
        <a:p>
          <a:r>
            <a:rPr lang="en-US" dirty="0">
              <a:latin typeface="AvenirNext LT Pro Regular" panose="020B0504020202020204" pitchFamily="34" charset="0"/>
            </a:rPr>
            <a:t>Intensive home visiting support program</a:t>
          </a:r>
          <a:endParaRPr lang="en-AU" dirty="0">
            <a:latin typeface="AvenirNext LT Pro Regular" panose="020B0504020202020204" pitchFamily="34" charset="0"/>
          </a:endParaRPr>
        </a:p>
      </dgm:t>
    </dgm:pt>
    <dgm:pt modelId="{9E010C25-EA42-4410-A3DD-5D4FD3BA46B7}" type="parTrans" cxnId="{F956B435-2F38-4324-A457-1F419DA8E691}">
      <dgm:prSet/>
      <dgm:spPr/>
      <dgm:t>
        <a:bodyPr/>
        <a:lstStyle/>
        <a:p>
          <a:endParaRPr lang="en-AU"/>
        </a:p>
      </dgm:t>
    </dgm:pt>
    <dgm:pt modelId="{2B386962-CAAB-4041-BAC8-E3411377EB0B}" type="sibTrans" cxnId="{F956B435-2F38-4324-A457-1F419DA8E691}">
      <dgm:prSet/>
      <dgm:spPr/>
      <dgm:t>
        <a:bodyPr/>
        <a:lstStyle/>
        <a:p>
          <a:endParaRPr lang="en-AU"/>
        </a:p>
      </dgm:t>
    </dgm:pt>
    <dgm:pt modelId="{D3F68885-F50B-4505-B74E-D286CAB0822B}">
      <dgm:prSet phldrT="[Text]"/>
      <dgm:spPr/>
      <dgm:t>
        <a:bodyPr/>
        <a:lstStyle/>
        <a:p>
          <a:r>
            <a:rPr lang="en-US" dirty="0">
              <a:latin typeface="AvenirNext LT Pro Regular" panose="020B0504020202020204" pitchFamily="34" charset="0"/>
            </a:rPr>
            <a:t>Family Preservation and Reunification Response</a:t>
          </a:r>
          <a:endParaRPr lang="en-AU" dirty="0">
            <a:latin typeface="AvenirNext LT Pro Regular" panose="020B0504020202020204" pitchFamily="34" charset="0"/>
          </a:endParaRPr>
        </a:p>
      </dgm:t>
    </dgm:pt>
    <dgm:pt modelId="{12F464E4-C6FB-4702-A5FD-45E63A373DA5}" type="parTrans" cxnId="{E3EABF6A-2C74-4485-B980-75F0E04C9CBE}">
      <dgm:prSet/>
      <dgm:spPr/>
      <dgm:t>
        <a:bodyPr/>
        <a:lstStyle/>
        <a:p>
          <a:endParaRPr lang="en-AU"/>
        </a:p>
      </dgm:t>
    </dgm:pt>
    <dgm:pt modelId="{2B5EC26F-3E90-4DA7-BCBB-6994849B9657}" type="sibTrans" cxnId="{E3EABF6A-2C74-4485-B980-75F0E04C9CBE}">
      <dgm:prSet/>
      <dgm:spPr/>
      <dgm:t>
        <a:bodyPr/>
        <a:lstStyle/>
        <a:p>
          <a:endParaRPr lang="en-AU"/>
        </a:p>
      </dgm:t>
    </dgm:pt>
    <dgm:pt modelId="{56685536-09C9-41EA-9577-83B33A9A8D28}">
      <dgm:prSet phldrT="[Text]"/>
      <dgm:spPr/>
      <dgm:t>
        <a:bodyPr/>
        <a:lstStyle/>
        <a:p>
          <a:r>
            <a:rPr lang="en-US" dirty="0">
              <a:latin typeface="AvenirNext LT Pro Regular" panose="020B0504020202020204" pitchFamily="34" charset="0"/>
            </a:rPr>
            <a:t>Intensive Case Management program (Dandenong, </a:t>
          </a:r>
          <a:r>
            <a:rPr lang="en-US" dirty="0" err="1">
              <a:latin typeface="AvenirNext LT Pro Regular" panose="020B0504020202020204" pitchFamily="34" charset="0"/>
            </a:rPr>
            <a:t>Morwell</a:t>
          </a:r>
          <a:r>
            <a:rPr lang="en-US" dirty="0">
              <a:latin typeface="AvenirNext LT Pro Regular" panose="020B0504020202020204" pitchFamily="34" charset="0"/>
            </a:rPr>
            <a:t>)</a:t>
          </a:r>
          <a:endParaRPr lang="en-AU" dirty="0">
            <a:latin typeface="AvenirNext LT Pro Regular" panose="020B0504020202020204" pitchFamily="34" charset="0"/>
          </a:endParaRPr>
        </a:p>
      </dgm:t>
    </dgm:pt>
    <dgm:pt modelId="{58A26450-50DB-4A3D-B76F-FAE74CE3A20B}" type="parTrans" cxnId="{ACE8563F-DEF3-4191-8E82-6C29BBAA18B9}">
      <dgm:prSet/>
      <dgm:spPr/>
      <dgm:t>
        <a:bodyPr/>
        <a:lstStyle/>
        <a:p>
          <a:endParaRPr lang="en-AU"/>
        </a:p>
      </dgm:t>
    </dgm:pt>
    <dgm:pt modelId="{8687F2A5-B60F-4D03-A91B-953669A5F036}" type="sibTrans" cxnId="{ACE8563F-DEF3-4191-8E82-6C29BBAA18B9}">
      <dgm:prSet/>
      <dgm:spPr/>
      <dgm:t>
        <a:bodyPr/>
        <a:lstStyle/>
        <a:p>
          <a:endParaRPr lang="en-AU"/>
        </a:p>
      </dgm:t>
    </dgm:pt>
    <dgm:pt modelId="{5421EFDC-B90C-46B5-B457-F397513D3FEA}">
      <dgm:prSet phldrT="[Text]"/>
      <dgm:spPr/>
      <dgm:t>
        <a:bodyPr/>
        <a:lstStyle/>
        <a:p>
          <a:r>
            <a:rPr lang="en-US" dirty="0">
              <a:latin typeface="AvenirNext LT Pro Regular" panose="020B0504020202020204" pitchFamily="34" charset="0"/>
            </a:rPr>
            <a:t>Families experiencing significant vulnerability</a:t>
          </a:r>
          <a:endParaRPr lang="en-AU" dirty="0">
            <a:latin typeface="AvenirNext LT Pro Regular" panose="020B0504020202020204" pitchFamily="34" charset="0"/>
          </a:endParaRPr>
        </a:p>
      </dgm:t>
    </dgm:pt>
    <dgm:pt modelId="{8CA974CD-74EB-4F3B-BA61-268164351608}" type="parTrans" cxnId="{1F5F99BF-0E9F-4B00-80C8-4A94D458FD10}">
      <dgm:prSet/>
      <dgm:spPr/>
      <dgm:t>
        <a:bodyPr/>
        <a:lstStyle/>
        <a:p>
          <a:endParaRPr lang="en-AU"/>
        </a:p>
      </dgm:t>
    </dgm:pt>
    <dgm:pt modelId="{4D352B15-0226-43F6-9CA2-691CA29ADAB3}" type="sibTrans" cxnId="{1F5F99BF-0E9F-4B00-80C8-4A94D458FD10}">
      <dgm:prSet/>
      <dgm:spPr/>
      <dgm:t>
        <a:bodyPr/>
        <a:lstStyle/>
        <a:p>
          <a:endParaRPr lang="en-AU"/>
        </a:p>
      </dgm:t>
    </dgm:pt>
    <dgm:pt modelId="{EE021E8A-2F1A-46E1-A499-41FF9D89AD1A}">
      <dgm:prSet phldrT="[Text]"/>
      <dgm:spPr/>
      <dgm:t>
        <a:bodyPr/>
        <a:lstStyle/>
        <a:p>
          <a:r>
            <a:rPr kumimoji="0" lang="en-US" b="0" i="0" u="none" strike="noStrike" cap="none" spc="0" normalizeH="0" baseline="0" noProof="0" dirty="0">
              <a:ln>
                <a:noFill/>
              </a:ln>
              <a:solidFill>
                <a:prstClr val="black"/>
              </a:solidFill>
              <a:effectLst/>
              <a:uLnTx/>
              <a:uFillTx/>
              <a:latin typeface="AvenirNext LT Pro Regular" panose="020B0504020202020204" pitchFamily="34" charset="0"/>
              <a:ea typeface="+mn-ea"/>
              <a:cs typeface="+mn-cs"/>
            </a:rPr>
            <a:t>Consultations either in the home and via telehealth</a:t>
          </a:r>
          <a:endParaRPr lang="en-AU" dirty="0">
            <a:latin typeface="AvenirNext LT Pro Regular" panose="020B0504020202020204" pitchFamily="34" charset="0"/>
          </a:endParaRPr>
        </a:p>
      </dgm:t>
    </dgm:pt>
    <dgm:pt modelId="{7A7C500B-A941-404B-9F94-3A0321531643}" type="parTrans" cxnId="{CEDE16F6-FEDA-4AE6-80A6-8B31A8C17678}">
      <dgm:prSet/>
      <dgm:spPr/>
      <dgm:t>
        <a:bodyPr/>
        <a:lstStyle/>
        <a:p>
          <a:endParaRPr lang="en-AU"/>
        </a:p>
      </dgm:t>
    </dgm:pt>
    <dgm:pt modelId="{4027EC29-12F9-4D5D-9BFE-20C0C412EBEC}" type="sibTrans" cxnId="{CEDE16F6-FEDA-4AE6-80A6-8B31A8C17678}">
      <dgm:prSet/>
      <dgm:spPr/>
      <dgm:t>
        <a:bodyPr/>
        <a:lstStyle/>
        <a:p>
          <a:endParaRPr lang="en-AU"/>
        </a:p>
      </dgm:t>
    </dgm:pt>
    <dgm:pt modelId="{ADD1231F-B47D-4DB8-9AE9-16C04E55CCAD}">
      <dgm:prSet phldrT="[Text]"/>
      <dgm:spPr/>
      <dgm:t>
        <a:bodyPr/>
        <a:lstStyle/>
        <a:p>
          <a:r>
            <a:rPr kumimoji="0" lang="en-US" b="0" i="0" u="none" strike="noStrike" cap="none" spc="0" normalizeH="0" baseline="0" noProof="0" dirty="0">
              <a:ln>
                <a:noFill/>
              </a:ln>
              <a:solidFill>
                <a:prstClr val="black"/>
              </a:solidFill>
              <a:effectLst/>
              <a:uLnTx/>
              <a:uFillTx/>
              <a:latin typeface="AvenirNext LT Pro Regular" panose="020B0504020202020204" pitchFamily="34" charset="0"/>
              <a:ea typeface="+mn-ea"/>
              <a:cs typeface="+mn-cs"/>
            </a:rPr>
            <a:t>Consultations either in the home and via telehealth</a:t>
          </a:r>
          <a:endParaRPr lang="en-AU" dirty="0">
            <a:latin typeface="AvenirNext LT Pro Regular" panose="020B0504020202020204" pitchFamily="34" charset="0"/>
          </a:endParaRPr>
        </a:p>
      </dgm:t>
    </dgm:pt>
    <dgm:pt modelId="{00934165-7C19-45CD-8817-B6721DF4D6D9}" type="parTrans" cxnId="{A425CAFF-3B60-47AA-9A54-8E4E0614658C}">
      <dgm:prSet/>
      <dgm:spPr/>
      <dgm:t>
        <a:bodyPr/>
        <a:lstStyle/>
        <a:p>
          <a:endParaRPr lang="en-AU"/>
        </a:p>
      </dgm:t>
    </dgm:pt>
    <dgm:pt modelId="{8926342A-116F-4C42-9C6C-6825F3B7223E}" type="sibTrans" cxnId="{A425CAFF-3B60-47AA-9A54-8E4E0614658C}">
      <dgm:prSet/>
      <dgm:spPr/>
      <dgm:t>
        <a:bodyPr/>
        <a:lstStyle/>
        <a:p>
          <a:endParaRPr lang="en-AU"/>
        </a:p>
      </dgm:t>
    </dgm:pt>
    <dgm:pt modelId="{D39806DB-9287-41B1-BB23-A21A77974766}">
      <dgm:prSet phldrT="[Text]"/>
      <dgm:spPr/>
      <dgm:t>
        <a:bodyPr/>
        <a:lstStyle/>
        <a:p>
          <a:r>
            <a:rPr lang="en-US" dirty="0">
              <a:latin typeface="AvenirNext LT Pro Regular" panose="020B0504020202020204" pitchFamily="34" charset="0"/>
            </a:rPr>
            <a:t>Provide parenting education and support working with a care team</a:t>
          </a:r>
          <a:endParaRPr lang="en-AU" dirty="0">
            <a:latin typeface="AvenirNext LT Pro Regular" panose="020B0504020202020204" pitchFamily="34" charset="0"/>
          </a:endParaRPr>
        </a:p>
      </dgm:t>
    </dgm:pt>
    <dgm:pt modelId="{021F76F0-4DEA-4628-8296-CB768626BBD1}" type="parTrans" cxnId="{975FB7BB-049A-44AB-A547-8F9CFDA02A74}">
      <dgm:prSet/>
      <dgm:spPr/>
      <dgm:t>
        <a:bodyPr/>
        <a:lstStyle/>
        <a:p>
          <a:endParaRPr lang="en-AU"/>
        </a:p>
      </dgm:t>
    </dgm:pt>
    <dgm:pt modelId="{90EEA57B-E38F-4E47-9C1E-29822F9293CC}" type="sibTrans" cxnId="{975FB7BB-049A-44AB-A547-8F9CFDA02A74}">
      <dgm:prSet/>
      <dgm:spPr/>
      <dgm:t>
        <a:bodyPr/>
        <a:lstStyle/>
        <a:p>
          <a:endParaRPr lang="en-AU"/>
        </a:p>
      </dgm:t>
    </dgm:pt>
    <dgm:pt modelId="{D08015EE-725C-4577-A2CE-E979F2C7010B}">
      <dgm:prSet phldrT="[Text]"/>
      <dgm:spPr/>
      <dgm:t>
        <a:bodyPr/>
        <a:lstStyle/>
        <a:p>
          <a:r>
            <a:rPr lang="en-US" dirty="0">
              <a:latin typeface="AvenirNext LT Pro Regular" panose="020B0504020202020204" pitchFamily="34" charset="0"/>
            </a:rPr>
            <a:t>Consultations either in the home and via telehealth</a:t>
          </a:r>
          <a:endParaRPr lang="en-AU" dirty="0">
            <a:latin typeface="AvenirNext LT Pro Regular" panose="020B0504020202020204" pitchFamily="34" charset="0"/>
          </a:endParaRPr>
        </a:p>
      </dgm:t>
    </dgm:pt>
    <dgm:pt modelId="{53110C71-68DB-41B8-8451-359EA4DB1579}" type="parTrans" cxnId="{C19C19C5-172A-4706-BED7-5CE1F027F434}">
      <dgm:prSet/>
      <dgm:spPr/>
      <dgm:t>
        <a:bodyPr/>
        <a:lstStyle/>
        <a:p>
          <a:endParaRPr lang="en-AU"/>
        </a:p>
      </dgm:t>
    </dgm:pt>
    <dgm:pt modelId="{64F4C226-6977-4B99-A391-F2D14631C07E}" type="sibTrans" cxnId="{C19C19C5-172A-4706-BED7-5CE1F027F434}">
      <dgm:prSet/>
      <dgm:spPr/>
      <dgm:t>
        <a:bodyPr/>
        <a:lstStyle/>
        <a:p>
          <a:endParaRPr lang="en-AU"/>
        </a:p>
      </dgm:t>
    </dgm:pt>
    <dgm:pt modelId="{0E3592D4-599C-4B29-AAB5-E02928E753FA}">
      <dgm:prSet phldrT="[Text]"/>
      <dgm:spPr/>
      <dgm:t>
        <a:bodyPr/>
        <a:lstStyle/>
        <a:p>
          <a:r>
            <a:rPr lang="en-US" dirty="0">
              <a:latin typeface="AvenirNext LT Pro Regular" panose="020B0504020202020204" pitchFamily="34" charset="0"/>
            </a:rPr>
            <a:t>Families experiencing vulnerability</a:t>
          </a:r>
          <a:endParaRPr lang="en-AU" dirty="0">
            <a:latin typeface="AvenirNext LT Pro Regular" panose="020B0504020202020204" pitchFamily="34" charset="0"/>
          </a:endParaRPr>
        </a:p>
      </dgm:t>
    </dgm:pt>
    <dgm:pt modelId="{77C99DB1-0510-4C4F-88D1-29DC4B7934B4}" type="parTrans" cxnId="{AC39B472-9C95-442B-A013-AFC2075C92F1}">
      <dgm:prSet/>
      <dgm:spPr/>
      <dgm:t>
        <a:bodyPr/>
        <a:lstStyle/>
        <a:p>
          <a:endParaRPr lang="en-AU"/>
        </a:p>
      </dgm:t>
    </dgm:pt>
    <dgm:pt modelId="{37F35B84-1873-404A-9C2B-7590737B21FF}" type="sibTrans" cxnId="{AC39B472-9C95-442B-A013-AFC2075C92F1}">
      <dgm:prSet/>
      <dgm:spPr/>
      <dgm:t>
        <a:bodyPr/>
        <a:lstStyle/>
        <a:p>
          <a:endParaRPr lang="en-AU"/>
        </a:p>
      </dgm:t>
    </dgm:pt>
    <dgm:pt modelId="{A609D781-C789-4C54-B04B-F979463F51FC}" type="pres">
      <dgm:prSet presAssocID="{756763E9-3269-451C-8C73-CFE24D114959}" presName="Name0" presStyleCnt="0">
        <dgm:presLayoutVars>
          <dgm:dir/>
          <dgm:animLvl val="lvl"/>
          <dgm:resizeHandles val="exact"/>
        </dgm:presLayoutVars>
      </dgm:prSet>
      <dgm:spPr/>
    </dgm:pt>
    <dgm:pt modelId="{92EC3B88-17D5-4AD4-8CBC-A257FA65C677}" type="pres">
      <dgm:prSet presAssocID="{1EA2EFDC-CA01-4135-85F6-E13FA5F984DA}" presName="linNode" presStyleCnt="0"/>
      <dgm:spPr/>
    </dgm:pt>
    <dgm:pt modelId="{799FFBDA-8B3D-4E3A-9EF5-F4A8238E7F2F}" type="pres">
      <dgm:prSet presAssocID="{1EA2EFDC-CA01-4135-85F6-E13FA5F984DA}" presName="parentText" presStyleLbl="node1" presStyleIdx="0" presStyleCnt="3">
        <dgm:presLayoutVars>
          <dgm:chMax val="1"/>
          <dgm:bulletEnabled val="1"/>
        </dgm:presLayoutVars>
      </dgm:prSet>
      <dgm:spPr/>
    </dgm:pt>
    <dgm:pt modelId="{F5245F17-DE7C-40AD-89EE-9232B0F925CA}" type="pres">
      <dgm:prSet presAssocID="{1EA2EFDC-CA01-4135-85F6-E13FA5F984DA}" presName="descendantText" presStyleLbl="alignAccFollowNode1" presStyleIdx="0" presStyleCnt="3">
        <dgm:presLayoutVars>
          <dgm:bulletEnabled val="1"/>
        </dgm:presLayoutVars>
      </dgm:prSet>
      <dgm:spPr/>
    </dgm:pt>
    <dgm:pt modelId="{2B05BCD1-797E-45B1-9800-845EF00DEB70}" type="pres">
      <dgm:prSet presAssocID="{A023AF88-C258-49A2-9FDA-510C61EF0558}" presName="sp" presStyleCnt="0"/>
      <dgm:spPr/>
    </dgm:pt>
    <dgm:pt modelId="{D117A2EE-6F8F-406C-808D-427E04976EC2}" type="pres">
      <dgm:prSet presAssocID="{B5DC3FC0-C906-4041-8786-6D03AAE1432B}" presName="linNode" presStyleCnt="0"/>
      <dgm:spPr/>
    </dgm:pt>
    <dgm:pt modelId="{B4968D6E-B2EC-4544-AE34-76E73F704140}" type="pres">
      <dgm:prSet presAssocID="{B5DC3FC0-C906-4041-8786-6D03AAE1432B}" presName="parentText" presStyleLbl="node1" presStyleIdx="1" presStyleCnt="3">
        <dgm:presLayoutVars>
          <dgm:chMax val="1"/>
          <dgm:bulletEnabled val="1"/>
        </dgm:presLayoutVars>
      </dgm:prSet>
      <dgm:spPr/>
    </dgm:pt>
    <dgm:pt modelId="{DA4207CE-F222-492A-8335-3725D903B4E3}" type="pres">
      <dgm:prSet presAssocID="{B5DC3FC0-C906-4041-8786-6D03AAE1432B}" presName="descendantText" presStyleLbl="alignAccFollowNode1" presStyleIdx="1" presStyleCnt="3" custLinFactNeighborX="-925" custLinFactNeighborY="-2699">
        <dgm:presLayoutVars>
          <dgm:bulletEnabled val="1"/>
        </dgm:presLayoutVars>
      </dgm:prSet>
      <dgm:spPr/>
    </dgm:pt>
    <dgm:pt modelId="{EDF98C12-3E98-4FB0-947A-9AEEEC67F7BA}" type="pres">
      <dgm:prSet presAssocID="{52FEFA33-1B2A-497F-BF98-E9E7E5FB519C}" presName="sp" presStyleCnt="0"/>
      <dgm:spPr/>
    </dgm:pt>
    <dgm:pt modelId="{DB9EA4C6-0AAE-4E49-90FA-368206F4D9E4}" type="pres">
      <dgm:prSet presAssocID="{D3F68885-F50B-4505-B74E-D286CAB0822B}" presName="linNode" presStyleCnt="0"/>
      <dgm:spPr/>
    </dgm:pt>
    <dgm:pt modelId="{8AB199E1-06EF-4E68-96E4-7B6F8FF5BD77}" type="pres">
      <dgm:prSet presAssocID="{D3F68885-F50B-4505-B74E-D286CAB0822B}" presName="parentText" presStyleLbl="node1" presStyleIdx="2" presStyleCnt="3">
        <dgm:presLayoutVars>
          <dgm:chMax val="1"/>
          <dgm:bulletEnabled val="1"/>
        </dgm:presLayoutVars>
      </dgm:prSet>
      <dgm:spPr/>
    </dgm:pt>
    <dgm:pt modelId="{906A5B44-619E-41E6-B12F-F5D28CD793EA}" type="pres">
      <dgm:prSet presAssocID="{D3F68885-F50B-4505-B74E-D286CAB0822B}" presName="descendantText" presStyleLbl="alignAccFollowNode1" presStyleIdx="2" presStyleCnt="3">
        <dgm:presLayoutVars>
          <dgm:bulletEnabled val="1"/>
        </dgm:presLayoutVars>
      </dgm:prSet>
      <dgm:spPr/>
    </dgm:pt>
  </dgm:ptLst>
  <dgm:cxnLst>
    <dgm:cxn modelId="{FE16DB33-9502-43BC-B84F-24825400D1E8}" srcId="{B5DC3FC0-C906-4041-8786-6D03AAE1432B}" destId="{895ED5F5-AFB8-45D5-906D-8A74F9B842B9}" srcOrd="0" destOrd="0" parTransId="{189F190F-0035-4FB5-B610-424D31062E7E}" sibTransId="{5065BD34-E64C-469D-8F47-9A3389242E42}"/>
    <dgm:cxn modelId="{F956B435-2F38-4324-A457-1F419DA8E691}" srcId="{B5DC3FC0-C906-4041-8786-6D03AAE1432B}" destId="{F57216DC-2CBB-45A5-8377-A20614A4DF3E}" srcOrd="2" destOrd="0" parTransId="{9E010C25-EA42-4410-A3DD-5D4FD3BA46B7}" sibTransId="{2B386962-CAAB-4041-BAC8-E3411377EB0B}"/>
    <dgm:cxn modelId="{FE1AAB3D-780D-4DA9-94FC-541F9E89A63F}" type="presOf" srcId="{D08015EE-725C-4577-A2CE-E979F2C7010B}" destId="{F5245F17-DE7C-40AD-89EE-9232B0F925CA}" srcOrd="0" destOrd="2" presId="urn:microsoft.com/office/officeart/2005/8/layout/vList5"/>
    <dgm:cxn modelId="{ACE8563F-DEF3-4191-8E82-6C29BBAA18B9}" srcId="{D3F68885-F50B-4505-B74E-D286CAB0822B}" destId="{56685536-09C9-41EA-9577-83B33A9A8D28}" srcOrd="0" destOrd="0" parTransId="{58A26450-50DB-4A3D-B76F-FAE74CE3A20B}" sibTransId="{8687F2A5-B60F-4D03-A91B-953669A5F036}"/>
    <dgm:cxn modelId="{422DB25E-E190-4512-B98B-8274746F607C}" type="presOf" srcId="{895ED5F5-AFB8-45D5-906D-8A74F9B842B9}" destId="{DA4207CE-F222-492A-8335-3725D903B4E3}" srcOrd="0" destOrd="0" presId="urn:microsoft.com/office/officeart/2005/8/layout/vList5"/>
    <dgm:cxn modelId="{FFB12869-292B-4E64-9BB4-AA4B5FC24469}" type="presOf" srcId="{756763E9-3269-451C-8C73-CFE24D114959}" destId="{A609D781-C789-4C54-B04B-F979463F51FC}" srcOrd="0" destOrd="0" presId="urn:microsoft.com/office/officeart/2005/8/layout/vList5"/>
    <dgm:cxn modelId="{914BBE69-598E-4446-A9AF-3BE4DE524F60}" type="presOf" srcId="{D3F68885-F50B-4505-B74E-D286CAB0822B}" destId="{8AB199E1-06EF-4E68-96E4-7B6F8FF5BD77}" srcOrd="0" destOrd="0" presId="urn:microsoft.com/office/officeart/2005/8/layout/vList5"/>
    <dgm:cxn modelId="{E3EABF6A-2C74-4485-B980-75F0E04C9CBE}" srcId="{756763E9-3269-451C-8C73-CFE24D114959}" destId="{D3F68885-F50B-4505-B74E-D286CAB0822B}" srcOrd="2" destOrd="0" parTransId="{12F464E4-C6FB-4702-A5FD-45E63A373DA5}" sibTransId="{2B5EC26F-3E90-4DA7-BCBB-6994849B9657}"/>
    <dgm:cxn modelId="{3A287A6D-4202-4534-88F4-43EBFCE0FEF4}" type="presOf" srcId="{D39806DB-9287-41B1-BB23-A21A77974766}" destId="{F5245F17-DE7C-40AD-89EE-9232B0F925CA}" srcOrd="0" destOrd="1" presId="urn:microsoft.com/office/officeart/2005/8/layout/vList5"/>
    <dgm:cxn modelId="{9071314E-1DD4-4744-ADCC-F1F38B40C253}" type="presOf" srcId="{5421EFDC-B90C-46B5-B457-F397513D3FEA}" destId="{906A5B44-619E-41E6-B12F-F5D28CD793EA}" srcOrd="0" destOrd="1" presId="urn:microsoft.com/office/officeart/2005/8/layout/vList5"/>
    <dgm:cxn modelId="{AC39B472-9C95-442B-A013-AFC2075C92F1}" srcId="{B5DC3FC0-C906-4041-8786-6D03AAE1432B}" destId="{0E3592D4-599C-4B29-AAB5-E02928E753FA}" srcOrd="1" destOrd="0" parTransId="{77C99DB1-0510-4C4F-88D1-29DC4B7934B4}" sibTransId="{37F35B84-1873-404A-9C2B-7590737B21FF}"/>
    <dgm:cxn modelId="{DC209B74-7840-44D1-B3E0-81A06BFD08CA}" type="presOf" srcId="{56685536-09C9-41EA-9577-83B33A9A8D28}" destId="{906A5B44-619E-41E6-B12F-F5D28CD793EA}" srcOrd="0" destOrd="0" presId="urn:microsoft.com/office/officeart/2005/8/layout/vList5"/>
    <dgm:cxn modelId="{84EFB57A-6F88-48C0-A257-AE9888817885}" type="presOf" srcId="{F57216DC-2CBB-45A5-8377-A20614A4DF3E}" destId="{DA4207CE-F222-492A-8335-3725D903B4E3}" srcOrd="0" destOrd="2" presId="urn:microsoft.com/office/officeart/2005/8/layout/vList5"/>
    <dgm:cxn modelId="{E9B1447F-E0FB-48B1-B89F-E4D98CD42B2E}" srcId="{1EA2EFDC-CA01-4135-85F6-E13FA5F984DA}" destId="{8263EA90-24A8-4B29-A66F-DC2DE00503EF}" srcOrd="0" destOrd="0" parTransId="{15982419-9121-4C1D-8A41-15F05E2E1FAF}" sibTransId="{B335EFE3-525B-4CF8-8ABC-DCB8F9CB55DE}"/>
    <dgm:cxn modelId="{C4265C89-1C18-4CC8-B08E-95B5737ECE57}" type="presOf" srcId="{EE021E8A-2F1A-46E1-A499-41FF9D89AD1A}" destId="{DA4207CE-F222-492A-8335-3725D903B4E3}" srcOrd="0" destOrd="3" presId="urn:microsoft.com/office/officeart/2005/8/layout/vList5"/>
    <dgm:cxn modelId="{5550F3A8-1F4C-4C2F-BFE3-83B17BED7059}" type="presOf" srcId="{8263EA90-24A8-4B29-A66F-DC2DE00503EF}" destId="{F5245F17-DE7C-40AD-89EE-9232B0F925CA}" srcOrd="0" destOrd="0" presId="urn:microsoft.com/office/officeart/2005/8/layout/vList5"/>
    <dgm:cxn modelId="{215413B2-D7AD-4F9E-8355-0D961CF9348A}" srcId="{756763E9-3269-451C-8C73-CFE24D114959}" destId="{B5DC3FC0-C906-4041-8786-6D03AAE1432B}" srcOrd="1" destOrd="0" parTransId="{C7810566-23FE-41C1-ADAC-05A1C38636EA}" sibTransId="{52FEFA33-1B2A-497F-BF98-E9E7E5FB519C}"/>
    <dgm:cxn modelId="{975FB7BB-049A-44AB-A547-8F9CFDA02A74}" srcId="{1EA2EFDC-CA01-4135-85F6-E13FA5F984DA}" destId="{D39806DB-9287-41B1-BB23-A21A77974766}" srcOrd="1" destOrd="0" parTransId="{021F76F0-4DEA-4628-8296-CB768626BBD1}" sibTransId="{90EEA57B-E38F-4E47-9C1E-29822F9293CC}"/>
    <dgm:cxn modelId="{1F5F99BF-0E9F-4B00-80C8-4A94D458FD10}" srcId="{D3F68885-F50B-4505-B74E-D286CAB0822B}" destId="{5421EFDC-B90C-46B5-B457-F397513D3FEA}" srcOrd="1" destOrd="0" parTransId="{8CA974CD-74EB-4F3B-BA61-268164351608}" sibTransId="{4D352B15-0226-43F6-9CA2-691CA29ADAB3}"/>
    <dgm:cxn modelId="{C19C19C5-172A-4706-BED7-5CE1F027F434}" srcId="{1EA2EFDC-CA01-4135-85F6-E13FA5F984DA}" destId="{D08015EE-725C-4577-A2CE-E979F2C7010B}" srcOrd="2" destOrd="0" parTransId="{53110C71-68DB-41B8-8451-359EA4DB1579}" sibTransId="{64F4C226-6977-4B99-A391-F2D14631C07E}"/>
    <dgm:cxn modelId="{DA5FD5C6-5E4D-414F-A1F5-88948A3AA6D9}" type="presOf" srcId="{ADD1231F-B47D-4DB8-9AE9-16C04E55CCAD}" destId="{906A5B44-619E-41E6-B12F-F5D28CD793EA}" srcOrd="0" destOrd="2" presId="urn:microsoft.com/office/officeart/2005/8/layout/vList5"/>
    <dgm:cxn modelId="{79A875DC-2058-4E26-B828-B10B6C0CD2E2}" type="presOf" srcId="{B5DC3FC0-C906-4041-8786-6D03AAE1432B}" destId="{B4968D6E-B2EC-4544-AE34-76E73F704140}" srcOrd="0" destOrd="0" presId="urn:microsoft.com/office/officeart/2005/8/layout/vList5"/>
    <dgm:cxn modelId="{E8A762DE-6AAD-4917-98E1-DB811A503A11}" type="presOf" srcId="{1EA2EFDC-CA01-4135-85F6-E13FA5F984DA}" destId="{799FFBDA-8B3D-4E3A-9EF5-F4A8238E7F2F}" srcOrd="0" destOrd="0" presId="urn:microsoft.com/office/officeart/2005/8/layout/vList5"/>
    <dgm:cxn modelId="{DF3151EA-ABE2-4E53-BADC-176984D52FDA}" type="presOf" srcId="{0E3592D4-599C-4B29-AAB5-E02928E753FA}" destId="{DA4207CE-F222-492A-8335-3725D903B4E3}" srcOrd="0" destOrd="1" presId="urn:microsoft.com/office/officeart/2005/8/layout/vList5"/>
    <dgm:cxn modelId="{CEDE16F6-FEDA-4AE6-80A6-8B31A8C17678}" srcId="{B5DC3FC0-C906-4041-8786-6D03AAE1432B}" destId="{EE021E8A-2F1A-46E1-A499-41FF9D89AD1A}" srcOrd="3" destOrd="0" parTransId="{7A7C500B-A941-404B-9F94-3A0321531643}" sibTransId="{4027EC29-12F9-4D5D-9BFE-20C0C412EBEC}"/>
    <dgm:cxn modelId="{B20830FB-E498-46B3-9E27-C8E3E61DCF48}" srcId="{756763E9-3269-451C-8C73-CFE24D114959}" destId="{1EA2EFDC-CA01-4135-85F6-E13FA5F984DA}" srcOrd="0" destOrd="0" parTransId="{5E497834-6E2B-44F4-BE97-04DB9B22FC5D}" sibTransId="{A023AF88-C258-49A2-9FDA-510C61EF0558}"/>
    <dgm:cxn modelId="{A425CAFF-3B60-47AA-9A54-8E4E0614658C}" srcId="{D3F68885-F50B-4505-B74E-D286CAB0822B}" destId="{ADD1231F-B47D-4DB8-9AE9-16C04E55CCAD}" srcOrd="2" destOrd="0" parTransId="{00934165-7C19-45CD-8817-B6721DF4D6D9}" sibTransId="{8926342A-116F-4C42-9C6C-6825F3B7223E}"/>
    <dgm:cxn modelId="{D45A1EE8-1FD4-429D-9527-66BB60CB1A5A}" type="presParOf" srcId="{A609D781-C789-4C54-B04B-F979463F51FC}" destId="{92EC3B88-17D5-4AD4-8CBC-A257FA65C677}" srcOrd="0" destOrd="0" presId="urn:microsoft.com/office/officeart/2005/8/layout/vList5"/>
    <dgm:cxn modelId="{9866474D-E7BE-401E-BB5A-2A968941BF6B}" type="presParOf" srcId="{92EC3B88-17D5-4AD4-8CBC-A257FA65C677}" destId="{799FFBDA-8B3D-4E3A-9EF5-F4A8238E7F2F}" srcOrd="0" destOrd="0" presId="urn:microsoft.com/office/officeart/2005/8/layout/vList5"/>
    <dgm:cxn modelId="{0F34E462-CB63-4C82-9AED-9E617BF1A6CD}" type="presParOf" srcId="{92EC3B88-17D5-4AD4-8CBC-A257FA65C677}" destId="{F5245F17-DE7C-40AD-89EE-9232B0F925CA}" srcOrd="1" destOrd="0" presId="urn:microsoft.com/office/officeart/2005/8/layout/vList5"/>
    <dgm:cxn modelId="{665EE2B4-B616-4632-95F2-1801450DA484}" type="presParOf" srcId="{A609D781-C789-4C54-B04B-F979463F51FC}" destId="{2B05BCD1-797E-45B1-9800-845EF00DEB70}" srcOrd="1" destOrd="0" presId="urn:microsoft.com/office/officeart/2005/8/layout/vList5"/>
    <dgm:cxn modelId="{CAD2CB08-A62B-4D62-81F3-AF1B5102F11B}" type="presParOf" srcId="{A609D781-C789-4C54-B04B-F979463F51FC}" destId="{D117A2EE-6F8F-406C-808D-427E04976EC2}" srcOrd="2" destOrd="0" presId="urn:microsoft.com/office/officeart/2005/8/layout/vList5"/>
    <dgm:cxn modelId="{067E08BA-EEA8-4773-8BA1-48C010B5F96D}" type="presParOf" srcId="{D117A2EE-6F8F-406C-808D-427E04976EC2}" destId="{B4968D6E-B2EC-4544-AE34-76E73F704140}" srcOrd="0" destOrd="0" presId="urn:microsoft.com/office/officeart/2005/8/layout/vList5"/>
    <dgm:cxn modelId="{96131A62-B318-4449-9A20-91030A5FF90C}" type="presParOf" srcId="{D117A2EE-6F8F-406C-808D-427E04976EC2}" destId="{DA4207CE-F222-492A-8335-3725D903B4E3}" srcOrd="1" destOrd="0" presId="urn:microsoft.com/office/officeart/2005/8/layout/vList5"/>
    <dgm:cxn modelId="{999F2988-65AD-4941-B277-6247DEFB51AD}" type="presParOf" srcId="{A609D781-C789-4C54-B04B-F979463F51FC}" destId="{EDF98C12-3E98-4FB0-947A-9AEEEC67F7BA}" srcOrd="3" destOrd="0" presId="urn:microsoft.com/office/officeart/2005/8/layout/vList5"/>
    <dgm:cxn modelId="{4B2C19B6-57F1-4FB2-9B04-E20F9E7D9EC4}" type="presParOf" srcId="{A609D781-C789-4C54-B04B-F979463F51FC}" destId="{DB9EA4C6-0AAE-4E49-90FA-368206F4D9E4}" srcOrd="4" destOrd="0" presId="urn:microsoft.com/office/officeart/2005/8/layout/vList5"/>
    <dgm:cxn modelId="{6F72E8B5-FD69-4133-8855-C287D2D0F6D5}" type="presParOf" srcId="{DB9EA4C6-0AAE-4E49-90FA-368206F4D9E4}" destId="{8AB199E1-06EF-4E68-96E4-7B6F8FF5BD77}" srcOrd="0" destOrd="0" presId="urn:microsoft.com/office/officeart/2005/8/layout/vList5"/>
    <dgm:cxn modelId="{44F4D564-A170-41E3-9D7E-1BAB3FFAE3FD}" type="presParOf" srcId="{DB9EA4C6-0AAE-4E49-90FA-368206F4D9E4}" destId="{906A5B44-619E-41E6-B12F-F5D28CD793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45F17-DE7C-40AD-89EE-9232B0F925CA}">
      <dsp:nvSpPr>
        <dsp:cNvPr id="0" name=""/>
        <dsp:cNvSpPr/>
      </dsp:nvSpPr>
      <dsp:spPr>
        <a:xfrm rot="5400000">
          <a:off x="5038946" y="-1999483"/>
          <a:ext cx="947695" cy="51885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venirNext LT Pro Regular" panose="020B0504020202020204" pitchFamily="34" charset="0"/>
            </a:rPr>
            <a:t>Receive both self-referrals and professional referrals</a:t>
          </a:r>
          <a:endParaRPr lang="en-AU" sz="1300" kern="1200" dirty="0">
            <a:latin typeface="AvenirNext LT Pro Regular" panose="020B0504020202020204" pitchFamily="34" charset="0"/>
          </a:endParaRPr>
        </a:p>
        <a:p>
          <a:pPr marL="114300" lvl="1" indent="-114300" algn="l" defTabSz="577850">
            <a:lnSpc>
              <a:spcPct val="90000"/>
            </a:lnSpc>
            <a:spcBef>
              <a:spcPct val="0"/>
            </a:spcBef>
            <a:spcAft>
              <a:spcPct val="15000"/>
            </a:spcAft>
            <a:buChar char="•"/>
          </a:pPr>
          <a:r>
            <a:rPr lang="en-US" sz="1300" kern="1200" dirty="0">
              <a:latin typeface="AvenirNext LT Pro Regular" panose="020B0504020202020204" pitchFamily="34" charset="0"/>
            </a:rPr>
            <a:t>Determine priority and allocation to program</a:t>
          </a:r>
          <a:endParaRPr lang="en-AU" sz="1300" kern="1200" dirty="0">
            <a:latin typeface="AvenirNext LT Pro Regular" panose="020B0504020202020204" pitchFamily="34" charset="0"/>
          </a:endParaRPr>
        </a:p>
        <a:p>
          <a:pPr marL="114300" lvl="1" indent="-114300" algn="l" defTabSz="577850">
            <a:lnSpc>
              <a:spcPct val="90000"/>
            </a:lnSpc>
            <a:spcBef>
              <a:spcPct val="0"/>
            </a:spcBef>
            <a:spcAft>
              <a:spcPct val="15000"/>
            </a:spcAft>
            <a:buChar char="•"/>
          </a:pPr>
          <a:r>
            <a:rPr lang="en-US" sz="1300" kern="1200" dirty="0">
              <a:latin typeface="AvenirNext LT Pro Regular" panose="020B0504020202020204" pitchFamily="34" charset="0"/>
            </a:rPr>
            <a:t>Programs include: phone advice, Day Stay, Residential 3-5 days onsite, Telehealth 5 days, home visiting &amp; PlaySteps</a:t>
          </a:r>
          <a:endParaRPr lang="en-AU" sz="1300" kern="1200" dirty="0">
            <a:latin typeface="AvenirNext LT Pro Regular" panose="020B0504020202020204" pitchFamily="34" charset="0"/>
          </a:endParaRPr>
        </a:p>
      </dsp:txBody>
      <dsp:txXfrm rot="-5400000">
        <a:off x="2918538" y="167188"/>
        <a:ext cx="5142249" cy="855169"/>
      </dsp:txXfrm>
    </dsp:sp>
    <dsp:sp modelId="{799FFBDA-8B3D-4E3A-9EF5-F4A8238E7F2F}">
      <dsp:nvSpPr>
        <dsp:cNvPr id="0" name=""/>
        <dsp:cNvSpPr/>
      </dsp:nvSpPr>
      <dsp:spPr>
        <a:xfrm>
          <a:off x="0" y="2462"/>
          <a:ext cx="2918538" cy="1184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venirNext LT Pro Regular" panose="020B0504020202020204" pitchFamily="34" charset="0"/>
            </a:rPr>
            <a:t>Assessment &amp; Intake</a:t>
          </a:r>
          <a:endParaRPr lang="en-AU" sz="3400" kern="1200" dirty="0">
            <a:latin typeface="AvenirNext LT Pro Regular" panose="020B0504020202020204" pitchFamily="34" charset="0"/>
          </a:endParaRPr>
        </a:p>
      </dsp:txBody>
      <dsp:txXfrm>
        <a:off x="57828" y="60290"/>
        <a:ext cx="2802882" cy="1068963"/>
      </dsp:txXfrm>
    </dsp:sp>
    <dsp:sp modelId="{DA4207CE-F222-492A-8335-3725D903B4E3}">
      <dsp:nvSpPr>
        <dsp:cNvPr id="0" name=""/>
        <dsp:cNvSpPr/>
      </dsp:nvSpPr>
      <dsp:spPr>
        <a:xfrm rot="5400000">
          <a:off x="5038946" y="-755632"/>
          <a:ext cx="947695" cy="51885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venirNext LT Pro Regular" panose="020B0504020202020204" pitchFamily="34" charset="0"/>
            </a:rPr>
            <a:t>1 Day program on site (telehealth optional available)</a:t>
          </a:r>
          <a:endParaRPr lang="en-AU" sz="1300" kern="1200" dirty="0">
            <a:latin typeface="AvenirNext LT Pro Regular" panose="020B0504020202020204" pitchFamily="34" charset="0"/>
          </a:endParaRPr>
        </a:p>
      </dsp:txBody>
      <dsp:txXfrm rot="-5400000">
        <a:off x="2918538" y="1411039"/>
        <a:ext cx="5142249" cy="855169"/>
      </dsp:txXfrm>
    </dsp:sp>
    <dsp:sp modelId="{B4968D6E-B2EC-4544-AE34-76E73F704140}">
      <dsp:nvSpPr>
        <dsp:cNvPr id="0" name=""/>
        <dsp:cNvSpPr/>
      </dsp:nvSpPr>
      <dsp:spPr>
        <a:xfrm>
          <a:off x="0" y="1246313"/>
          <a:ext cx="2918538" cy="1184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venirNext LT Pro Regular" panose="020B0504020202020204" pitchFamily="34" charset="0"/>
            </a:rPr>
            <a:t>Day Stay</a:t>
          </a:r>
          <a:endParaRPr lang="en-AU" sz="3400" kern="1200" dirty="0">
            <a:latin typeface="AvenirNext LT Pro Regular" panose="020B0504020202020204" pitchFamily="34" charset="0"/>
          </a:endParaRPr>
        </a:p>
      </dsp:txBody>
      <dsp:txXfrm>
        <a:off x="57828" y="1304141"/>
        <a:ext cx="2802882" cy="1068963"/>
      </dsp:txXfrm>
    </dsp:sp>
    <dsp:sp modelId="{906A5B44-619E-41E6-B12F-F5D28CD793EA}">
      <dsp:nvSpPr>
        <dsp:cNvPr id="0" name=""/>
        <dsp:cNvSpPr/>
      </dsp:nvSpPr>
      <dsp:spPr>
        <a:xfrm rot="5400000">
          <a:off x="5038946" y="488218"/>
          <a:ext cx="947695" cy="51885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venirNext LT Pro Regular" panose="020B0504020202020204" pitchFamily="34" charset="0"/>
            </a:rPr>
            <a:t>5 days onsite program</a:t>
          </a:r>
          <a:endParaRPr lang="en-AU" sz="1300" kern="1200" dirty="0">
            <a:latin typeface="AvenirNext LT Pro Regular" panose="020B0504020202020204" pitchFamily="34" charset="0"/>
          </a:endParaRPr>
        </a:p>
        <a:p>
          <a:pPr marL="114300" lvl="1" indent="-114300" algn="l" defTabSz="577850">
            <a:lnSpc>
              <a:spcPct val="90000"/>
            </a:lnSpc>
            <a:spcBef>
              <a:spcPct val="0"/>
            </a:spcBef>
            <a:spcAft>
              <a:spcPct val="15000"/>
            </a:spcAft>
            <a:buChar char="•"/>
          </a:pPr>
          <a:r>
            <a:rPr lang="en-US" sz="1300" kern="1200" dirty="0">
              <a:latin typeface="AvenirNext LT Pro Regular" panose="020B0504020202020204" pitchFamily="34" charset="0"/>
            </a:rPr>
            <a:t>5 days Telehealth program</a:t>
          </a:r>
          <a:endParaRPr lang="en-AU" sz="1300" kern="1200" dirty="0">
            <a:latin typeface="AvenirNext LT Pro Regular" panose="020B0504020202020204" pitchFamily="34" charset="0"/>
          </a:endParaRPr>
        </a:p>
      </dsp:txBody>
      <dsp:txXfrm rot="-5400000">
        <a:off x="2918538" y="2654890"/>
        <a:ext cx="5142249" cy="855169"/>
      </dsp:txXfrm>
    </dsp:sp>
    <dsp:sp modelId="{8AB199E1-06EF-4E68-96E4-7B6F8FF5BD77}">
      <dsp:nvSpPr>
        <dsp:cNvPr id="0" name=""/>
        <dsp:cNvSpPr/>
      </dsp:nvSpPr>
      <dsp:spPr>
        <a:xfrm>
          <a:off x="0" y="2490164"/>
          <a:ext cx="2918538" cy="1184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venirNext LT Pro Regular" panose="020B0504020202020204" pitchFamily="34" charset="0"/>
            </a:rPr>
            <a:t>Residential</a:t>
          </a:r>
          <a:endParaRPr lang="en-AU" sz="3400" kern="1200" dirty="0">
            <a:latin typeface="AvenirNext LT Pro Regular" panose="020B0504020202020204" pitchFamily="34" charset="0"/>
          </a:endParaRPr>
        </a:p>
      </dsp:txBody>
      <dsp:txXfrm>
        <a:off x="57828" y="2547992"/>
        <a:ext cx="2802882" cy="1068963"/>
      </dsp:txXfrm>
    </dsp:sp>
    <dsp:sp modelId="{DAAEEBE8-BB6D-42B3-9833-16A4327632A4}">
      <dsp:nvSpPr>
        <dsp:cNvPr id="0" name=""/>
        <dsp:cNvSpPr/>
      </dsp:nvSpPr>
      <dsp:spPr>
        <a:xfrm rot="5400000">
          <a:off x="5038946" y="1732068"/>
          <a:ext cx="947695" cy="51885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AvenirNext LT Pro Regular" panose="020B0504020202020204" pitchFamily="34" charset="0"/>
            </a:rPr>
            <a:t>10 days onsite program</a:t>
          </a:r>
          <a:endParaRPr lang="en-AU" sz="1300" kern="1200" dirty="0">
            <a:latin typeface="AvenirNext LT Pro Regular" panose="020B0504020202020204" pitchFamily="34" charset="0"/>
          </a:endParaRPr>
        </a:p>
        <a:p>
          <a:pPr marL="114300" lvl="1" indent="-114300" algn="l" defTabSz="577850">
            <a:lnSpc>
              <a:spcPct val="90000"/>
            </a:lnSpc>
            <a:spcBef>
              <a:spcPct val="0"/>
            </a:spcBef>
            <a:spcAft>
              <a:spcPct val="15000"/>
            </a:spcAft>
            <a:buChar char="•"/>
          </a:pPr>
          <a:r>
            <a:rPr lang="en-US" sz="1300" kern="1200" dirty="0">
              <a:latin typeface="AvenirNext LT Pro Regular" panose="020B0504020202020204" pitchFamily="34" charset="0"/>
            </a:rPr>
            <a:t>Referrals only from DFFH – Child Protection</a:t>
          </a:r>
          <a:endParaRPr lang="en-AU" sz="1300" kern="1200" dirty="0">
            <a:latin typeface="AvenirNext LT Pro Regular" panose="020B0504020202020204" pitchFamily="34" charset="0"/>
          </a:endParaRPr>
        </a:p>
      </dsp:txBody>
      <dsp:txXfrm rot="-5400000">
        <a:off x="2918538" y="3898740"/>
        <a:ext cx="5142249" cy="855169"/>
      </dsp:txXfrm>
    </dsp:sp>
    <dsp:sp modelId="{BCA3D968-DE18-4090-AF56-BDE84FC19B5F}">
      <dsp:nvSpPr>
        <dsp:cNvPr id="0" name=""/>
        <dsp:cNvSpPr/>
      </dsp:nvSpPr>
      <dsp:spPr>
        <a:xfrm>
          <a:off x="0" y="3734015"/>
          <a:ext cx="2918538" cy="1184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venirNext LT Pro Regular" panose="020B0504020202020204" pitchFamily="34" charset="0"/>
            </a:rPr>
            <a:t>Residential PASD</a:t>
          </a:r>
          <a:endParaRPr lang="en-AU" sz="3400" kern="1200" dirty="0">
            <a:latin typeface="AvenirNext LT Pro Regular" panose="020B0504020202020204" pitchFamily="34" charset="0"/>
          </a:endParaRPr>
        </a:p>
      </dsp:txBody>
      <dsp:txXfrm>
        <a:off x="57828" y="3791843"/>
        <a:ext cx="2802882" cy="1068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45F17-DE7C-40AD-89EE-9232B0F925CA}">
      <dsp:nvSpPr>
        <dsp:cNvPr id="0" name=""/>
        <dsp:cNvSpPr/>
      </dsp:nvSpPr>
      <dsp:spPr>
        <a:xfrm rot="5400000">
          <a:off x="4955357" y="-1835102"/>
          <a:ext cx="1268720" cy="52609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venirNext LT Pro Regular" panose="020B0504020202020204" pitchFamily="34" charset="0"/>
            </a:rPr>
            <a:t>8 week program </a:t>
          </a:r>
          <a:endParaRPr lang="en-AU" sz="1800" kern="1200" dirty="0">
            <a:latin typeface="AvenirNext LT Pro Regular" panose="020B0504020202020204" pitchFamily="34" charset="0"/>
          </a:endParaRPr>
        </a:p>
        <a:p>
          <a:pPr marL="171450" lvl="1" indent="-171450" algn="l" defTabSz="800100">
            <a:lnSpc>
              <a:spcPct val="90000"/>
            </a:lnSpc>
            <a:spcBef>
              <a:spcPct val="0"/>
            </a:spcBef>
            <a:spcAft>
              <a:spcPct val="15000"/>
            </a:spcAft>
            <a:buChar char="•"/>
          </a:pPr>
          <a:r>
            <a:rPr lang="en-US" sz="1800" kern="1200" dirty="0">
              <a:latin typeface="AvenirNext LT Pro Regular" panose="020B0504020202020204" pitchFamily="34" charset="0"/>
            </a:rPr>
            <a:t>Focused on enhancing parent/caregiver – child relationship</a:t>
          </a:r>
          <a:endParaRPr lang="en-AU" sz="1800" kern="1200" dirty="0">
            <a:latin typeface="AvenirNext LT Pro Regular" panose="020B0504020202020204" pitchFamily="34" charset="0"/>
          </a:endParaRPr>
        </a:p>
      </dsp:txBody>
      <dsp:txXfrm rot="-5400000">
        <a:off x="2959262" y="222927"/>
        <a:ext cx="5198976" cy="1144852"/>
      </dsp:txXfrm>
    </dsp:sp>
    <dsp:sp modelId="{799FFBDA-8B3D-4E3A-9EF5-F4A8238E7F2F}">
      <dsp:nvSpPr>
        <dsp:cNvPr id="0" name=""/>
        <dsp:cNvSpPr/>
      </dsp:nvSpPr>
      <dsp:spPr>
        <a:xfrm>
          <a:off x="0" y="2402"/>
          <a:ext cx="2959262" cy="1585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venirNext LT Pro Regular" panose="020B0504020202020204" pitchFamily="34" charset="0"/>
            </a:rPr>
            <a:t>PlaySteps</a:t>
          </a:r>
          <a:endParaRPr lang="en-AU" sz="3400" kern="1200" dirty="0">
            <a:latin typeface="AvenirNext LT Pro Regular" panose="020B0504020202020204" pitchFamily="34" charset="0"/>
          </a:endParaRPr>
        </a:p>
      </dsp:txBody>
      <dsp:txXfrm>
        <a:off x="77417" y="79819"/>
        <a:ext cx="2804428" cy="1431066"/>
      </dsp:txXfrm>
    </dsp:sp>
    <dsp:sp modelId="{DA4207CE-F222-492A-8335-3725D903B4E3}">
      <dsp:nvSpPr>
        <dsp:cNvPr id="0" name=""/>
        <dsp:cNvSpPr/>
      </dsp:nvSpPr>
      <dsp:spPr>
        <a:xfrm rot="5400000">
          <a:off x="4955357" y="-169906"/>
          <a:ext cx="1268720" cy="52609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venirNext LT Pro Regular" panose="020B0504020202020204" pitchFamily="34" charset="0"/>
            </a:rPr>
            <a:t>Home visiting program</a:t>
          </a:r>
          <a:endParaRPr lang="en-AU" sz="1800" kern="1200" dirty="0">
            <a:latin typeface="AvenirNext LT Pro Regular" panose="020B0504020202020204" pitchFamily="34" charset="0"/>
          </a:endParaRPr>
        </a:p>
        <a:p>
          <a:pPr marL="171450" lvl="1" indent="-171450" algn="l" defTabSz="800100">
            <a:lnSpc>
              <a:spcPct val="90000"/>
            </a:lnSpc>
            <a:spcBef>
              <a:spcPct val="0"/>
            </a:spcBef>
            <a:spcAft>
              <a:spcPct val="15000"/>
            </a:spcAft>
            <a:buChar char="•"/>
          </a:pPr>
          <a:r>
            <a:rPr lang="en-US" sz="1800" kern="1200" dirty="0">
              <a:latin typeface="AvenirNext LT Pro Regular" panose="020B0504020202020204" pitchFamily="34" charset="0"/>
            </a:rPr>
            <a:t>Early intervention program</a:t>
          </a:r>
          <a:endParaRPr lang="en-AU" sz="1800" kern="1200" dirty="0">
            <a:latin typeface="AvenirNext LT Pro Regular" panose="020B0504020202020204" pitchFamily="34" charset="0"/>
          </a:endParaRPr>
        </a:p>
        <a:p>
          <a:pPr marL="171450" lvl="1" indent="-171450" algn="l" defTabSz="800100">
            <a:lnSpc>
              <a:spcPct val="90000"/>
            </a:lnSpc>
            <a:spcBef>
              <a:spcPct val="0"/>
            </a:spcBef>
            <a:spcAft>
              <a:spcPct val="15000"/>
            </a:spcAft>
            <a:buChar char="•"/>
          </a:pPr>
          <a:r>
            <a:rPr lang="en-AU" sz="1800" kern="1200" dirty="0">
              <a:latin typeface="AvenirNext LT Pro Regular" panose="020B0504020202020204" pitchFamily="34" charset="0"/>
            </a:rPr>
            <a:t>Consultations in the home and via telehealth</a:t>
          </a:r>
        </a:p>
      </dsp:txBody>
      <dsp:txXfrm rot="-5400000">
        <a:off x="2959262" y="1888123"/>
        <a:ext cx="5198976" cy="1144852"/>
      </dsp:txXfrm>
    </dsp:sp>
    <dsp:sp modelId="{B4968D6E-B2EC-4544-AE34-76E73F704140}">
      <dsp:nvSpPr>
        <dsp:cNvPr id="0" name=""/>
        <dsp:cNvSpPr/>
      </dsp:nvSpPr>
      <dsp:spPr>
        <a:xfrm>
          <a:off x="0" y="1667598"/>
          <a:ext cx="2959262" cy="1585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venirNext LT Pro Regular" panose="020B0504020202020204" pitchFamily="34" charset="0"/>
            </a:rPr>
            <a:t>Parenting Plus</a:t>
          </a:r>
          <a:endParaRPr lang="en-AU" sz="3400" kern="1200" dirty="0">
            <a:latin typeface="AvenirNext LT Pro Regular" panose="020B0504020202020204" pitchFamily="34" charset="0"/>
          </a:endParaRPr>
        </a:p>
      </dsp:txBody>
      <dsp:txXfrm>
        <a:off x="77417" y="1745015"/>
        <a:ext cx="2804428" cy="1431066"/>
      </dsp:txXfrm>
    </dsp:sp>
    <dsp:sp modelId="{906A5B44-619E-41E6-B12F-F5D28CD793EA}">
      <dsp:nvSpPr>
        <dsp:cNvPr id="0" name=""/>
        <dsp:cNvSpPr/>
      </dsp:nvSpPr>
      <dsp:spPr>
        <a:xfrm rot="5400000">
          <a:off x="4955357" y="1495289"/>
          <a:ext cx="1268720" cy="526091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venirNext LT Pro Regular" panose="020B0504020202020204" pitchFamily="34" charset="0"/>
            </a:rPr>
            <a:t>Home based program 10-12 weeks</a:t>
          </a:r>
          <a:endParaRPr lang="en-AU" sz="1800" kern="1200" dirty="0">
            <a:latin typeface="AvenirNext LT Pro Regular" panose="020B0504020202020204" pitchFamily="34" charset="0"/>
          </a:endParaRPr>
        </a:p>
        <a:p>
          <a:pPr marL="171450" lvl="1" indent="-171450" algn="l" defTabSz="800100">
            <a:lnSpc>
              <a:spcPct val="90000"/>
            </a:lnSpc>
            <a:spcBef>
              <a:spcPct val="0"/>
            </a:spcBef>
            <a:spcAft>
              <a:spcPct val="15000"/>
            </a:spcAft>
            <a:buChar char="•"/>
          </a:pPr>
          <a:r>
            <a:rPr lang="en-US" sz="1800" kern="1200" dirty="0">
              <a:latin typeface="AvenirNext LT Pro Regular" panose="020B0504020202020204" pitchFamily="34" charset="0"/>
            </a:rPr>
            <a:t>Consultations in the home and via telehealth</a:t>
          </a:r>
          <a:endParaRPr lang="en-AU" sz="1800" kern="1200" dirty="0">
            <a:latin typeface="AvenirNext LT Pro Regular" panose="020B0504020202020204" pitchFamily="34" charset="0"/>
          </a:endParaRPr>
        </a:p>
        <a:p>
          <a:pPr marL="171450" lvl="1" indent="-171450" algn="l" defTabSz="800100">
            <a:lnSpc>
              <a:spcPct val="90000"/>
            </a:lnSpc>
            <a:spcBef>
              <a:spcPct val="0"/>
            </a:spcBef>
            <a:spcAft>
              <a:spcPct val="15000"/>
            </a:spcAft>
            <a:buChar char="•"/>
          </a:pPr>
          <a:r>
            <a:rPr lang="en-US" sz="1800" kern="1200" dirty="0">
              <a:latin typeface="AvenirNext LT Pro Regular" panose="020B0504020202020204" pitchFamily="34" charset="0"/>
            </a:rPr>
            <a:t>Referrals only from DFFH – Child Protection</a:t>
          </a:r>
          <a:endParaRPr lang="en-AU" sz="1800" kern="1200" dirty="0">
            <a:latin typeface="AvenirNext LT Pro Regular" panose="020B0504020202020204" pitchFamily="34" charset="0"/>
          </a:endParaRPr>
        </a:p>
      </dsp:txBody>
      <dsp:txXfrm rot="-5400000">
        <a:off x="2959262" y="3553318"/>
        <a:ext cx="5198976" cy="1144852"/>
      </dsp:txXfrm>
    </dsp:sp>
    <dsp:sp modelId="{8AB199E1-06EF-4E68-96E4-7B6F8FF5BD77}">
      <dsp:nvSpPr>
        <dsp:cNvPr id="0" name=""/>
        <dsp:cNvSpPr/>
      </dsp:nvSpPr>
      <dsp:spPr>
        <a:xfrm>
          <a:off x="0" y="3332794"/>
          <a:ext cx="2959262" cy="1585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venirNext LT Pro Regular" panose="020B0504020202020204" pitchFamily="34" charset="0"/>
            </a:rPr>
            <a:t>Home based PASDS</a:t>
          </a:r>
          <a:endParaRPr lang="en-AU" sz="3400" kern="1200" dirty="0">
            <a:latin typeface="AvenirNext LT Pro Regular" panose="020B0504020202020204" pitchFamily="34" charset="0"/>
          </a:endParaRPr>
        </a:p>
      </dsp:txBody>
      <dsp:txXfrm>
        <a:off x="77417" y="3410211"/>
        <a:ext cx="2804428" cy="1431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45F17-DE7C-40AD-89EE-9232B0F925CA}">
      <dsp:nvSpPr>
        <dsp:cNvPr id="0" name=""/>
        <dsp:cNvSpPr/>
      </dsp:nvSpPr>
      <dsp:spPr>
        <a:xfrm rot="5400000">
          <a:off x="4872024" y="-1795886"/>
          <a:ext cx="1268720" cy="51824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venirNext LT Pro Regular" panose="020B0504020202020204" pitchFamily="34" charset="0"/>
            </a:rPr>
            <a:t>12 month program (Dandenong, Preston &amp; </a:t>
          </a:r>
          <a:r>
            <a:rPr lang="en-US" sz="1600" kern="1200" dirty="0" err="1">
              <a:latin typeface="AvenirNext LT Pro Regular" panose="020B0504020202020204" pitchFamily="34" charset="0"/>
            </a:rPr>
            <a:t>Morwell</a:t>
          </a:r>
          <a:r>
            <a:rPr lang="en-US" sz="1600" kern="1200" dirty="0">
              <a:latin typeface="AvenirNext LT Pro Regular" panose="020B0504020202020204" pitchFamily="34" charset="0"/>
            </a:rPr>
            <a:t>)</a:t>
          </a:r>
          <a:endParaRPr lang="en-AU" sz="1600" kern="1200" dirty="0">
            <a:latin typeface="AvenirNext LT Pro Regular" panose="020B0504020202020204" pitchFamily="34" charset="0"/>
          </a:endParaRPr>
        </a:p>
        <a:p>
          <a:pPr marL="171450" lvl="1" indent="-171450" algn="l" defTabSz="711200">
            <a:lnSpc>
              <a:spcPct val="90000"/>
            </a:lnSpc>
            <a:spcBef>
              <a:spcPct val="0"/>
            </a:spcBef>
            <a:spcAft>
              <a:spcPct val="15000"/>
            </a:spcAft>
            <a:buChar char="•"/>
          </a:pPr>
          <a:r>
            <a:rPr lang="en-US" sz="1600" kern="1200" dirty="0">
              <a:latin typeface="AvenirNext LT Pro Regular" panose="020B0504020202020204" pitchFamily="34" charset="0"/>
            </a:rPr>
            <a:t>Provide parenting education and support working with a care team</a:t>
          </a:r>
          <a:endParaRPr lang="en-AU" sz="1600" kern="1200" dirty="0">
            <a:latin typeface="AvenirNext LT Pro Regular" panose="020B0504020202020204" pitchFamily="34" charset="0"/>
          </a:endParaRPr>
        </a:p>
        <a:p>
          <a:pPr marL="171450" lvl="1" indent="-171450" algn="l" defTabSz="711200">
            <a:lnSpc>
              <a:spcPct val="90000"/>
            </a:lnSpc>
            <a:spcBef>
              <a:spcPct val="0"/>
            </a:spcBef>
            <a:spcAft>
              <a:spcPct val="15000"/>
            </a:spcAft>
            <a:buChar char="•"/>
          </a:pPr>
          <a:r>
            <a:rPr lang="en-US" sz="1600" kern="1200" dirty="0">
              <a:latin typeface="AvenirNext LT Pro Regular" panose="020B0504020202020204" pitchFamily="34" charset="0"/>
            </a:rPr>
            <a:t>Consultations either in the home and via telehealth</a:t>
          </a:r>
          <a:endParaRPr lang="en-AU" sz="1600" kern="1200" dirty="0">
            <a:latin typeface="AvenirNext LT Pro Regular" panose="020B0504020202020204" pitchFamily="34" charset="0"/>
          </a:endParaRPr>
        </a:p>
      </dsp:txBody>
      <dsp:txXfrm rot="-5400000">
        <a:off x="2915145" y="222927"/>
        <a:ext cx="5120545" cy="1144852"/>
      </dsp:txXfrm>
    </dsp:sp>
    <dsp:sp modelId="{799FFBDA-8B3D-4E3A-9EF5-F4A8238E7F2F}">
      <dsp:nvSpPr>
        <dsp:cNvPr id="0" name=""/>
        <dsp:cNvSpPr/>
      </dsp:nvSpPr>
      <dsp:spPr>
        <a:xfrm>
          <a:off x="0" y="2402"/>
          <a:ext cx="2915144" cy="1585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venirNext LT Pro Regular" panose="020B0504020202020204" pitchFamily="34" charset="0"/>
            </a:rPr>
            <a:t>Stronger Families</a:t>
          </a:r>
          <a:endParaRPr lang="en-AU" sz="2400" kern="1200" dirty="0">
            <a:latin typeface="AvenirNext LT Pro Regular" panose="020B0504020202020204" pitchFamily="34" charset="0"/>
          </a:endParaRPr>
        </a:p>
      </dsp:txBody>
      <dsp:txXfrm>
        <a:off x="77417" y="79819"/>
        <a:ext cx="2760310" cy="1431066"/>
      </dsp:txXfrm>
    </dsp:sp>
    <dsp:sp modelId="{DA4207CE-F222-492A-8335-3725D903B4E3}">
      <dsp:nvSpPr>
        <dsp:cNvPr id="0" name=""/>
        <dsp:cNvSpPr/>
      </dsp:nvSpPr>
      <dsp:spPr>
        <a:xfrm rot="5400000">
          <a:off x="4845058" y="-164933"/>
          <a:ext cx="1268720" cy="51824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latin typeface="AvenirNext LT Pro Regular" panose="020B0504020202020204" pitchFamily="34" charset="0"/>
            </a:rPr>
            <a:t>Morwell</a:t>
          </a:r>
          <a:r>
            <a:rPr lang="en-US" sz="1600" kern="1200" dirty="0">
              <a:latin typeface="AvenirNext LT Pro Regular" panose="020B0504020202020204" pitchFamily="34" charset="0"/>
            </a:rPr>
            <a:t> &amp; Wodonga</a:t>
          </a:r>
          <a:endParaRPr lang="en-AU" sz="1600" kern="1200" dirty="0">
            <a:latin typeface="AvenirNext LT Pro Regular" panose="020B0504020202020204" pitchFamily="34" charset="0"/>
          </a:endParaRPr>
        </a:p>
        <a:p>
          <a:pPr marL="171450" lvl="1" indent="-171450" algn="l" defTabSz="711200">
            <a:lnSpc>
              <a:spcPct val="90000"/>
            </a:lnSpc>
            <a:spcBef>
              <a:spcPct val="0"/>
            </a:spcBef>
            <a:spcAft>
              <a:spcPct val="15000"/>
            </a:spcAft>
            <a:buChar char="•"/>
          </a:pPr>
          <a:r>
            <a:rPr lang="en-US" sz="1600" kern="1200" dirty="0">
              <a:latin typeface="AvenirNext LT Pro Regular" panose="020B0504020202020204" pitchFamily="34" charset="0"/>
            </a:rPr>
            <a:t>Families experiencing vulnerability</a:t>
          </a:r>
          <a:endParaRPr lang="en-AU" sz="1600" kern="1200" dirty="0">
            <a:latin typeface="AvenirNext LT Pro Regular" panose="020B0504020202020204" pitchFamily="34" charset="0"/>
          </a:endParaRPr>
        </a:p>
        <a:p>
          <a:pPr marL="171450" lvl="1" indent="-171450" algn="l" defTabSz="711200">
            <a:lnSpc>
              <a:spcPct val="90000"/>
            </a:lnSpc>
            <a:spcBef>
              <a:spcPct val="0"/>
            </a:spcBef>
            <a:spcAft>
              <a:spcPct val="15000"/>
            </a:spcAft>
            <a:buChar char="•"/>
          </a:pPr>
          <a:r>
            <a:rPr lang="en-US" sz="1600" kern="1200" dirty="0">
              <a:latin typeface="AvenirNext LT Pro Regular" panose="020B0504020202020204" pitchFamily="34" charset="0"/>
            </a:rPr>
            <a:t>Intensive home visiting support program</a:t>
          </a:r>
          <a:endParaRPr lang="en-AU" sz="1600" kern="1200" dirty="0">
            <a:latin typeface="AvenirNext LT Pro Regular" panose="020B0504020202020204" pitchFamily="34" charset="0"/>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a:ln>
                <a:noFill/>
              </a:ln>
              <a:solidFill>
                <a:prstClr val="black"/>
              </a:solidFill>
              <a:effectLst/>
              <a:uLnTx/>
              <a:uFillTx/>
              <a:latin typeface="AvenirNext LT Pro Regular" panose="020B0504020202020204" pitchFamily="34" charset="0"/>
              <a:ea typeface="+mn-ea"/>
              <a:cs typeface="+mn-cs"/>
            </a:rPr>
            <a:t>Consultations either in the home and via telehealth</a:t>
          </a:r>
          <a:endParaRPr lang="en-AU" sz="1600" kern="1200" dirty="0">
            <a:latin typeface="AvenirNext LT Pro Regular" panose="020B0504020202020204" pitchFamily="34" charset="0"/>
          </a:endParaRPr>
        </a:p>
      </dsp:txBody>
      <dsp:txXfrm rot="-5400000">
        <a:off x="2888179" y="1853880"/>
        <a:ext cx="5120545" cy="1144852"/>
      </dsp:txXfrm>
    </dsp:sp>
    <dsp:sp modelId="{B4968D6E-B2EC-4544-AE34-76E73F704140}">
      <dsp:nvSpPr>
        <dsp:cNvPr id="0" name=""/>
        <dsp:cNvSpPr/>
      </dsp:nvSpPr>
      <dsp:spPr>
        <a:xfrm>
          <a:off x="0" y="1667598"/>
          <a:ext cx="2915144" cy="1585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venirNext LT Pro Regular" panose="020B0504020202020204" pitchFamily="34" charset="0"/>
            </a:rPr>
            <a:t>Individual Child &amp; Family Support (ICFS)</a:t>
          </a:r>
          <a:endParaRPr lang="en-AU" sz="2400" kern="1200" dirty="0">
            <a:latin typeface="AvenirNext LT Pro Regular" panose="020B0504020202020204" pitchFamily="34" charset="0"/>
          </a:endParaRPr>
        </a:p>
      </dsp:txBody>
      <dsp:txXfrm>
        <a:off x="77417" y="1745015"/>
        <a:ext cx="2760310" cy="1431066"/>
      </dsp:txXfrm>
    </dsp:sp>
    <dsp:sp modelId="{906A5B44-619E-41E6-B12F-F5D28CD793EA}">
      <dsp:nvSpPr>
        <dsp:cNvPr id="0" name=""/>
        <dsp:cNvSpPr/>
      </dsp:nvSpPr>
      <dsp:spPr>
        <a:xfrm rot="5400000">
          <a:off x="4872024" y="1534505"/>
          <a:ext cx="1268720" cy="51824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venirNext LT Pro Regular" panose="020B0504020202020204" pitchFamily="34" charset="0"/>
            </a:rPr>
            <a:t>Intensive Case Management program (Dandenong, </a:t>
          </a:r>
          <a:r>
            <a:rPr lang="en-US" sz="1600" kern="1200" dirty="0" err="1">
              <a:latin typeface="AvenirNext LT Pro Regular" panose="020B0504020202020204" pitchFamily="34" charset="0"/>
            </a:rPr>
            <a:t>Morwell</a:t>
          </a:r>
          <a:r>
            <a:rPr lang="en-US" sz="1600" kern="1200" dirty="0">
              <a:latin typeface="AvenirNext LT Pro Regular" panose="020B0504020202020204" pitchFamily="34" charset="0"/>
            </a:rPr>
            <a:t>)</a:t>
          </a:r>
          <a:endParaRPr lang="en-AU" sz="1600" kern="1200" dirty="0">
            <a:latin typeface="AvenirNext LT Pro Regular" panose="020B0504020202020204" pitchFamily="34" charset="0"/>
          </a:endParaRPr>
        </a:p>
        <a:p>
          <a:pPr marL="171450" lvl="1" indent="-171450" algn="l" defTabSz="711200">
            <a:lnSpc>
              <a:spcPct val="90000"/>
            </a:lnSpc>
            <a:spcBef>
              <a:spcPct val="0"/>
            </a:spcBef>
            <a:spcAft>
              <a:spcPct val="15000"/>
            </a:spcAft>
            <a:buChar char="•"/>
          </a:pPr>
          <a:r>
            <a:rPr lang="en-US" sz="1600" kern="1200" dirty="0">
              <a:latin typeface="AvenirNext LT Pro Regular" panose="020B0504020202020204" pitchFamily="34" charset="0"/>
            </a:rPr>
            <a:t>Families experiencing significant vulnerability</a:t>
          </a:r>
          <a:endParaRPr lang="en-AU" sz="1600" kern="1200" dirty="0">
            <a:latin typeface="AvenirNext LT Pro Regular" panose="020B0504020202020204" pitchFamily="34" charset="0"/>
          </a:endParaRPr>
        </a:p>
        <a:p>
          <a:pPr marL="171450" lvl="1" indent="-171450" algn="l" defTabSz="711200">
            <a:lnSpc>
              <a:spcPct val="90000"/>
            </a:lnSpc>
            <a:spcBef>
              <a:spcPct val="0"/>
            </a:spcBef>
            <a:spcAft>
              <a:spcPct val="15000"/>
            </a:spcAft>
            <a:buChar char="•"/>
          </a:pPr>
          <a:r>
            <a:rPr kumimoji="0" lang="en-US" sz="1600" b="0" i="0" u="none" strike="noStrike" kern="1200" cap="none" spc="0" normalizeH="0" baseline="0" noProof="0" dirty="0">
              <a:ln>
                <a:noFill/>
              </a:ln>
              <a:solidFill>
                <a:prstClr val="black"/>
              </a:solidFill>
              <a:effectLst/>
              <a:uLnTx/>
              <a:uFillTx/>
              <a:latin typeface="AvenirNext LT Pro Regular" panose="020B0504020202020204" pitchFamily="34" charset="0"/>
              <a:ea typeface="+mn-ea"/>
              <a:cs typeface="+mn-cs"/>
            </a:rPr>
            <a:t>Consultations either in the home and via telehealth</a:t>
          </a:r>
          <a:endParaRPr lang="en-AU" sz="1600" kern="1200" dirty="0">
            <a:latin typeface="AvenirNext LT Pro Regular" panose="020B0504020202020204" pitchFamily="34" charset="0"/>
          </a:endParaRPr>
        </a:p>
      </dsp:txBody>
      <dsp:txXfrm rot="-5400000">
        <a:off x="2915145" y="3553318"/>
        <a:ext cx="5120545" cy="1144852"/>
      </dsp:txXfrm>
    </dsp:sp>
    <dsp:sp modelId="{8AB199E1-06EF-4E68-96E4-7B6F8FF5BD77}">
      <dsp:nvSpPr>
        <dsp:cNvPr id="0" name=""/>
        <dsp:cNvSpPr/>
      </dsp:nvSpPr>
      <dsp:spPr>
        <a:xfrm>
          <a:off x="0" y="3332794"/>
          <a:ext cx="2915144" cy="1585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venirNext LT Pro Regular" panose="020B0504020202020204" pitchFamily="34" charset="0"/>
            </a:rPr>
            <a:t>Family Preservation and Reunification Response</a:t>
          </a:r>
          <a:endParaRPr lang="en-AU" sz="2400" kern="1200" dirty="0">
            <a:latin typeface="AvenirNext LT Pro Regular" panose="020B0504020202020204" pitchFamily="34" charset="0"/>
          </a:endParaRPr>
        </a:p>
      </dsp:txBody>
      <dsp:txXfrm>
        <a:off x="77417" y="3410211"/>
        <a:ext cx="2760310" cy="14310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0F837-4152-4582-8638-13F335D72FE4}" type="datetimeFigureOut">
              <a:rPr lang="en-AU" smtClean="0"/>
              <a:t>21/02/2024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3E04A-FF0E-4DF8-9710-4AD547DE3AF8}" type="slidenum">
              <a:rPr lang="en-AU" smtClean="0"/>
              <a:t>‹#›</a:t>
            </a:fld>
            <a:endParaRPr lang="en-AU"/>
          </a:p>
        </p:txBody>
      </p:sp>
    </p:spTree>
    <p:extLst>
      <p:ext uri="{BB962C8B-B14F-4D97-AF65-F5344CB8AC3E}">
        <p14:creationId xmlns:p14="http://schemas.microsoft.com/office/powerpoint/2010/main" val="346747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F33E04A-FF0E-4DF8-9710-4AD547DE3AF8}" type="slidenum">
              <a:rPr lang="en-AU" smtClean="0"/>
              <a:t>12</a:t>
            </a:fld>
            <a:endParaRPr lang="en-AU"/>
          </a:p>
        </p:txBody>
      </p:sp>
    </p:spTree>
    <p:extLst>
      <p:ext uri="{BB962C8B-B14F-4D97-AF65-F5344CB8AC3E}">
        <p14:creationId xmlns:p14="http://schemas.microsoft.com/office/powerpoint/2010/main" val="94262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F33E04A-FF0E-4DF8-9710-4AD547DE3AF8}" type="slidenum">
              <a:rPr lang="en-AU" smtClean="0"/>
              <a:t>19</a:t>
            </a:fld>
            <a:endParaRPr lang="en-AU"/>
          </a:p>
        </p:txBody>
      </p:sp>
    </p:spTree>
    <p:extLst>
      <p:ext uri="{BB962C8B-B14F-4D97-AF65-F5344CB8AC3E}">
        <p14:creationId xmlns:p14="http://schemas.microsoft.com/office/powerpoint/2010/main" val="212040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E1C61B7-B119-478C-81B6-5E27A7E198D8}" type="datetimeFigureOut">
              <a:rPr lang="en-AU" smtClean="0"/>
              <a:t>21/02/2024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183164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E1C61B7-B119-478C-81B6-5E27A7E198D8}" type="datetimeFigureOut">
              <a:rPr lang="en-AU" smtClean="0"/>
              <a:t>21/02/2024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48048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E1C61B7-B119-478C-81B6-5E27A7E198D8}" type="datetimeFigureOut">
              <a:rPr lang="en-AU" smtClean="0"/>
              <a:t>21/02/2024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137829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69DC3A-6CE9-628F-594C-B3E04CC12C98}"/>
              </a:ext>
            </a:extLst>
          </p:cNvPr>
          <p:cNvSpPr/>
          <p:nvPr userDrawn="1"/>
        </p:nvSpPr>
        <p:spPr>
          <a:xfrm>
            <a:off x="8991600" y="0"/>
            <a:ext cx="3200400" cy="6858000"/>
          </a:xfrm>
          <a:prstGeom prst="rect">
            <a:avLst/>
          </a:prstGeom>
          <a:solidFill>
            <a:srgbClr val="4EC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Description automatically generated">
            <a:extLst>
              <a:ext uri="{FF2B5EF4-FFF2-40B4-BE49-F238E27FC236}">
                <a16:creationId xmlns:a16="http://schemas.microsoft.com/office/drawing/2014/main" id="{E8A4E138-57AF-07EA-6D43-EBC3051D7BD2}"/>
              </a:ext>
            </a:extLst>
          </p:cNvPr>
          <p:cNvPicPr>
            <a:picLocks noChangeAspect="1"/>
          </p:cNvPicPr>
          <p:nvPr userDrawn="1"/>
        </p:nvPicPr>
        <p:blipFill>
          <a:blip r:embed="rId2"/>
          <a:stretch>
            <a:fillRect/>
          </a:stretch>
        </p:blipFill>
        <p:spPr>
          <a:xfrm>
            <a:off x="9590506" y="-45077"/>
            <a:ext cx="2540000" cy="2540000"/>
          </a:xfrm>
          <a:prstGeom prst="rect">
            <a:avLst/>
          </a:prstGeom>
        </p:spPr>
      </p:pic>
      <p:sp>
        <p:nvSpPr>
          <p:cNvPr id="20" name="Picture Placeholder 19">
            <a:extLst>
              <a:ext uri="{FF2B5EF4-FFF2-40B4-BE49-F238E27FC236}">
                <a16:creationId xmlns:a16="http://schemas.microsoft.com/office/drawing/2014/main" id="{8D368D47-6D75-4DE4-41D5-E0D8D921479D}"/>
              </a:ext>
            </a:extLst>
          </p:cNvPr>
          <p:cNvSpPr>
            <a:spLocks noGrp="1"/>
          </p:cNvSpPr>
          <p:nvPr>
            <p:ph type="pic" sz="quarter" idx="10"/>
          </p:nvPr>
        </p:nvSpPr>
        <p:spPr>
          <a:xfrm>
            <a:off x="0" y="0"/>
            <a:ext cx="8991600" cy="6858000"/>
          </a:xfrm>
        </p:spPr>
        <p:txBody>
          <a:bodyPr/>
          <a:lstStyle/>
          <a:p>
            <a:endParaRPr lang="en-US"/>
          </a:p>
        </p:txBody>
      </p:sp>
    </p:spTree>
    <p:extLst>
      <p:ext uri="{BB962C8B-B14F-4D97-AF65-F5344CB8AC3E}">
        <p14:creationId xmlns:p14="http://schemas.microsoft.com/office/powerpoint/2010/main" val="91571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890CF8-AB88-C74D-1775-5917C443EFCE}"/>
              </a:ext>
            </a:extLst>
          </p:cNvPr>
          <p:cNvSpPr/>
          <p:nvPr userDrawn="1"/>
        </p:nvSpPr>
        <p:spPr>
          <a:xfrm>
            <a:off x="0" y="1"/>
            <a:ext cx="12192000" cy="2558716"/>
          </a:xfrm>
          <a:prstGeom prst="rect">
            <a:avLst/>
          </a:prstGeom>
          <a:solidFill>
            <a:srgbClr val="FEF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CFA57-4FBF-289F-4FFA-7A6854261A94}"/>
              </a:ext>
            </a:extLst>
          </p:cNvPr>
          <p:cNvSpPr>
            <a:spLocks noGrp="1"/>
          </p:cNvSpPr>
          <p:nvPr>
            <p:ph type="title" hasCustomPrompt="1"/>
          </p:nvPr>
        </p:nvSpPr>
        <p:spPr>
          <a:xfrm>
            <a:off x="3332747" y="365124"/>
            <a:ext cx="5526506" cy="990433"/>
          </a:xfrm>
        </p:spPr>
        <p:txBody>
          <a:bodyPr/>
          <a:lstStyle>
            <a:lvl1pPr algn="ctr">
              <a:defRPr/>
            </a:lvl1pPr>
          </a:lstStyle>
          <a:p>
            <a:r>
              <a:rPr lang="en-GB" dirty="0"/>
              <a:t>Title to go here</a:t>
            </a:r>
            <a:endParaRPr lang="en-US" dirty="0"/>
          </a:p>
        </p:txBody>
      </p:sp>
      <p:sp>
        <p:nvSpPr>
          <p:cNvPr id="10" name="Text Placeholder 10">
            <a:extLst>
              <a:ext uri="{FF2B5EF4-FFF2-40B4-BE49-F238E27FC236}">
                <a16:creationId xmlns:a16="http://schemas.microsoft.com/office/drawing/2014/main" id="{D53CD808-FE1E-4143-FD7D-8FA8646D3473}"/>
              </a:ext>
            </a:extLst>
          </p:cNvPr>
          <p:cNvSpPr>
            <a:spLocks noGrp="1"/>
          </p:cNvSpPr>
          <p:nvPr>
            <p:ph type="body" sz="quarter" idx="13"/>
          </p:nvPr>
        </p:nvSpPr>
        <p:spPr>
          <a:xfrm>
            <a:off x="3332747" y="1355558"/>
            <a:ext cx="5526506" cy="553453"/>
          </a:xfrm>
        </p:spPr>
        <p:txBody>
          <a:bodyPr/>
          <a:lstStyle>
            <a:lvl1pPr marL="0" indent="0" algn="ctr">
              <a:buNone/>
              <a:defRPr/>
            </a:lvl1pPr>
          </a:lstStyle>
          <a:p>
            <a:endParaRPr lang="en-AU" dirty="0">
              <a:effectLst/>
              <a:latin typeface="Avenir Next" panose="020B0503020202020204" pitchFamily="34" charset="0"/>
            </a:endParaRPr>
          </a:p>
        </p:txBody>
      </p:sp>
      <p:sp>
        <p:nvSpPr>
          <p:cNvPr id="11" name="Rectangle 10">
            <a:extLst>
              <a:ext uri="{FF2B5EF4-FFF2-40B4-BE49-F238E27FC236}">
                <a16:creationId xmlns:a16="http://schemas.microsoft.com/office/drawing/2014/main" id="{57D2FFD8-CC73-DD89-F0B7-3C3A4FBA762C}"/>
              </a:ext>
            </a:extLst>
          </p:cNvPr>
          <p:cNvSpPr/>
          <p:nvPr userDrawn="1"/>
        </p:nvSpPr>
        <p:spPr>
          <a:xfrm>
            <a:off x="1275347" y="2229853"/>
            <a:ext cx="2967790" cy="641684"/>
          </a:xfrm>
          <a:prstGeom prst="rect">
            <a:avLst/>
          </a:prstGeom>
          <a:solidFill>
            <a:srgbClr val="FFA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FBD20E8E-82FC-843B-98C5-2D58EFF1144F}"/>
              </a:ext>
            </a:extLst>
          </p:cNvPr>
          <p:cNvSpPr>
            <a:spLocks noGrp="1"/>
          </p:cNvSpPr>
          <p:nvPr>
            <p:ph type="body" sz="quarter" idx="14"/>
          </p:nvPr>
        </p:nvSpPr>
        <p:spPr>
          <a:xfrm>
            <a:off x="1293654" y="2398294"/>
            <a:ext cx="2949483" cy="473243"/>
          </a:xfrm>
        </p:spPr>
        <p:txBody>
          <a:bodyPr/>
          <a:lstStyle>
            <a:lvl1pPr marL="0" indent="0" algn="ctr">
              <a:buNone/>
              <a:defRPr/>
            </a:lvl1pPr>
          </a:lstStyle>
          <a:p>
            <a:endParaRPr lang="en-AU" dirty="0">
              <a:effectLst/>
              <a:latin typeface="Avenir Next" panose="020B0503020202020204" pitchFamily="34" charset="0"/>
            </a:endParaRPr>
          </a:p>
        </p:txBody>
      </p:sp>
      <p:sp>
        <p:nvSpPr>
          <p:cNvPr id="13" name="Rectangle 12">
            <a:extLst>
              <a:ext uri="{FF2B5EF4-FFF2-40B4-BE49-F238E27FC236}">
                <a16:creationId xmlns:a16="http://schemas.microsoft.com/office/drawing/2014/main" id="{57952157-45E0-9D68-7DFB-59CF7D9BDF1D}"/>
              </a:ext>
            </a:extLst>
          </p:cNvPr>
          <p:cNvSpPr/>
          <p:nvPr userDrawn="1"/>
        </p:nvSpPr>
        <p:spPr>
          <a:xfrm>
            <a:off x="4596063" y="2229853"/>
            <a:ext cx="2967790" cy="641684"/>
          </a:xfrm>
          <a:prstGeom prst="rect">
            <a:avLst/>
          </a:prstGeom>
          <a:solidFill>
            <a:srgbClr val="E15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0">
            <a:extLst>
              <a:ext uri="{FF2B5EF4-FFF2-40B4-BE49-F238E27FC236}">
                <a16:creationId xmlns:a16="http://schemas.microsoft.com/office/drawing/2014/main" id="{81BD699A-09F5-8A0D-EAAD-B3634187F016}"/>
              </a:ext>
            </a:extLst>
          </p:cNvPr>
          <p:cNvSpPr>
            <a:spLocks noGrp="1"/>
          </p:cNvSpPr>
          <p:nvPr>
            <p:ph type="body" sz="quarter" idx="15"/>
          </p:nvPr>
        </p:nvSpPr>
        <p:spPr>
          <a:xfrm>
            <a:off x="4614370" y="2398294"/>
            <a:ext cx="2949483" cy="473243"/>
          </a:xfrm>
        </p:spPr>
        <p:txBody>
          <a:bodyPr/>
          <a:lstStyle>
            <a:lvl1pPr marL="0" indent="0" algn="ctr">
              <a:buNone/>
              <a:defRPr>
                <a:solidFill>
                  <a:schemeClr val="bg1"/>
                </a:solidFill>
              </a:defRPr>
            </a:lvl1pPr>
          </a:lstStyle>
          <a:p>
            <a:endParaRPr lang="en-AU" dirty="0">
              <a:effectLst/>
              <a:latin typeface="Avenir Next" panose="020B0503020202020204" pitchFamily="34" charset="0"/>
            </a:endParaRPr>
          </a:p>
        </p:txBody>
      </p:sp>
      <p:sp>
        <p:nvSpPr>
          <p:cNvPr id="15" name="Rectangle 14">
            <a:extLst>
              <a:ext uri="{FF2B5EF4-FFF2-40B4-BE49-F238E27FC236}">
                <a16:creationId xmlns:a16="http://schemas.microsoft.com/office/drawing/2014/main" id="{594F1CCA-5C81-1B2F-B823-6CD2CE6C0F9D}"/>
              </a:ext>
            </a:extLst>
          </p:cNvPr>
          <p:cNvSpPr/>
          <p:nvPr userDrawn="1"/>
        </p:nvSpPr>
        <p:spPr>
          <a:xfrm>
            <a:off x="7908758" y="2229853"/>
            <a:ext cx="2967790" cy="641684"/>
          </a:xfrm>
          <a:prstGeom prst="rect">
            <a:avLst/>
          </a:prstGeom>
          <a:solidFill>
            <a:srgbClr val="E9C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0">
            <a:extLst>
              <a:ext uri="{FF2B5EF4-FFF2-40B4-BE49-F238E27FC236}">
                <a16:creationId xmlns:a16="http://schemas.microsoft.com/office/drawing/2014/main" id="{ECA7B586-6343-D1D6-2941-D21394CE374C}"/>
              </a:ext>
            </a:extLst>
          </p:cNvPr>
          <p:cNvSpPr>
            <a:spLocks noGrp="1"/>
          </p:cNvSpPr>
          <p:nvPr>
            <p:ph type="body" sz="quarter" idx="16"/>
          </p:nvPr>
        </p:nvSpPr>
        <p:spPr>
          <a:xfrm>
            <a:off x="7927065" y="2398294"/>
            <a:ext cx="2949483" cy="473243"/>
          </a:xfrm>
        </p:spPr>
        <p:txBody>
          <a:bodyPr/>
          <a:lstStyle>
            <a:lvl1pPr marL="0" indent="0" algn="ctr">
              <a:buNone/>
              <a:defRPr/>
            </a:lvl1pPr>
          </a:lstStyle>
          <a:p>
            <a:endParaRPr lang="en-AU" dirty="0">
              <a:effectLst/>
              <a:latin typeface="Avenir Next" panose="020B0503020202020204" pitchFamily="34" charset="0"/>
            </a:endParaRPr>
          </a:p>
        </p:txBody>
      </p:sp>
      <p:sp>
        <p:nvSpPr>
          <p:cNvPr id="17" name="Text Placeholder 10">
            <a:extLst>
              <a:ext uri="{FF2B5EF4-FFF2-40B4-BE49-F238E27FC236}">
                <a16:creationId xmlns:a16="http://schemas.microsoft.com/office/drawing/2014/main" id="{B6B0C26F-E7CE-EA8C-756B-8CDED89A2C66}"/>
              </a:ext>
            </a:extLst>
          </p:cNvPr>
          <p:cNvSpPr>
            <a:spLocks noGrp="1"/>
          </p:cNvSpPr>
          <p:nvPr>
            <p:ph type="body" sz="quarter" idx="17"/>
          </p:nvPr>
        </p:nvSpPr>
        <p:spPr>
          <a:xfrm>
            <a:off x="1293654" y="3281720"/>
            <a:ext cx="2949483" cy="2693964"/>
          </a:xfrm>
        </p:spPr>
        <p:txBody>
          <a:bodyPr/>
          <a:lstStyle>
            <a:lvl1pPr marL="0" indent="0" algn="l">
              <a:buNone/>
              <a:defRPr b="0"/>
            </a:lvl1pPr>
          </a:lstStyle>
          <a:p>
            <a:endParaRPr lang="en-AU" dirty="0">
              <a:effectLst/>
              <a:latin typeface="Avenir Next" panose="020B0503020202020204" pitchFamily="34" charset="0"/>
            </a:endParaRPr>
          </a:p>
        </p:txBody>
      </p:sp>
      <p:sp>
        <p:nvSpPr>
          <p:cNvPr id="19" name="Text Placeholder 10">
            <a:extLst>
              <a:ext uri="{FF2B5EF4-FFF2-40B4-BE49-F238E27FC236}">
                <a16:creationId xmlns:a16="http://schemas.microsoft.com/office/drawing/2014/main" id="{6420FC5A-E3DE-3469-7355-D9C7CD01B5C5}"/>
              </a:ext>
            </a:extLst>
          </p:cNvPr>
          <p:cNvSpPr>
            <a:spLocks noGrp="1"/>
          </p:cNvSpPr>
          <p:nvPr>
            <p:ph type="body" sz="quarter" idx="18"/>
          </p:nvPr>
        </p:nvSpPr>
        <p:spPr>
          <a:xfrm>
            <a:off x="4614370" y="3281720"/>
            <a:ext cx="2949483" cy="2693964"/>
          </a:xfrm>
        </p:spPr>
        <p:txBody>
          <a:bodyPr/>
          <a:lstStyle>
            <a:lvl1pPr marL="0" indent="0" algn="l">
              <a:buNone/>
              <a:defRPr b="0"/>
            </a:lvl1pPr>
          </a:lstStyle>
          <a:p>
            <a:endParaRPr lang="en-AU" dirty="0">
              <a:effectLst/>
              <a:latin typeface="Avenir Next" panose="020B0503020202020204" pitchFamily="34" charset="0"/>
            </a:endParaRPr>
          </a:p>
        </p:txBody>
      </p:sp>
      <p:sp>
        <p:nvSpPr>
          <p:cNvPr id="20" name="Text Placeholder 10">
            <a:extLst>
              <a:ext uri="{FF2B5EF4-FFF2-40B4-BE49-F238E27FC236}">
                <a16:creationId xmlns:a16="http://schemas.microsoft.com/office/drawing/2014/main" id="{BECAACD4-4C15-50A0-8112-C0EAAF5D396F}"/>
              </a:ext>
            </a:extLst>
          </p:cNvPr>
          <p:cNvSpPr>
            <a:spLocks noGrp="1"/>
          </p:cNvSpPr>
          <p:nvPr>
            <p:ph type="body" sz="quarter" idx="19"/>
          </p:nvPr>
        </p:nvSpPr>
        <p:spPr>
          <a:xfrm>
            <a:off x="7919043" y="3281720"/>
            <a:ext cx="2949483" cy="2693964"/>
          </a:xfrm>
        </p:spPr>
        <p:txBody>
          <a:bodyPr/>
          <a:lstStyle>
            <a:lvl1pPr marL="0" indent="0" algn="l">
              <a:buNone/>
              <a:defRPr b="0"/>
            </a:lvl1pPr>
          </a:lstStyle>
          <a:p>
            <a:endParaRPr lang="en-AU" dirty="0">
              <a:effectLst/>
              <a:latin typeface="Avenir Next" panose="020B0503020202020204" pitchFamily="34" charset="0"/>
            </a:endParaRPr>
          </a:p>
        </p:txBody>
      </p:sp>
      <p:pic>
        <p:nvPicPr>
          <p:cNvPr id="22" name="Picture 21" descr="A picture containing device, gauge, camera lens&#10;&#10;Description automatically generated">
            <a:extLst>
              <a:ext uri="{FF2B5EF4-FFF2-40B4-BE49-F238E27FC236}">
                <a16:creationId xmlns:a16="http://schemas.microsoft.com/office/drawing/2014/main" id="{DA7DF550-0F82-3F4B-3845-1CCC89F9FB27}"/>
              </a:ext>
            </a:extLst>
          </p:cNvPr>
          <p:cNvPicPr>
            <a:picLocks noChangeAspect="1"/>
          </p:cNvPicPr>
          <p:nvPr userDrawn="1"/>
        </p:nvPicPr>
        <p:blipFill>
          <a:blip r:embed="rId2"/>
          <a:stretch>
            <a:fillRect/>
          </a:stretch>
        </p:blipFill>
        <p:spPr>
          <a:xfrm>
            <a:off x="9899331" y="-834189"/>
            <a:ext cx="1549400" cy="1854200"/>
          </a:xfrm>
          <a:prstGeom prst="rect">
            <a:avLst/>
          </a:prstGeom>
        </p:spPr>
      </p:pic>
      <p:pic>
        <p:nvPicPr>
          <p:cNvPr id="23" name="Picture 22" descr="A picture containing device, gauge, camera lens&#10;&#10;Description automatically generated">
            <a:extLst>
              <a:ext uri="{FF2B5EF4-FFF2-40B4-BE49-F238E27FC236}">
                <a16:creationId xmlns:a16="http://schemas.microsoft.com/office/drawing/2014/main" id="{D48D3DF5-A978-81E3-80B2-467166610210}"/>
              </a:ext>
            </a:extLst>
          </p:cNvPr>
          <p:cNvPicPr>
            <a:picLocks noChangeAspect="1"/>
          </p:cNvPicPr>
          <p:nvPr userDrawn="1"/>
        </p:nvPicPr>
        <p:blipFill>
          <a:blip r:embed="rId2"/>
          <a:stretch>
            <a:fillRect/>
          </a:stretch>
        </p:blipFill>
        <p:spPr>
          <a:xfrm rot="5400000">
            <a:off x="61527" y="4292811"/>
            <a:ext cx="1990488" cy="2382060"/>
          </a:xfrm>
          <a:prstGeom prst="rect">
            <a:avLst/>
          </a:prstGeom>
        </p:spPr>
      </p:pic>
      <p:pic>
        <p:nvPicPr>
          <p:cNvPr id="25" name="Picture 24" descr="Icon&#10;&#10;Description automatically generated">
            <a:extLst>
              <a:ext uri="{FF2B5EF4-FFF2-40B4-BE49-F238E27FC236}">
                <a16:creationId xmlns:a16="http://schemas.microsoft.com/office/drawing/2014/main" id="{7FB92423-08C9-9DB6-539D-B4DDAF1E9ADA}"/>
              </a:ext>
            </a:extLst>
          </p:cNvPr>
          <p:cNvPicPr>
            <a:picLocks noChangeAspect="1"/>
          </p:cNvPicPr>
          <p:nvPr userDrawn="1"/>
        </p:nvPicPr>
        <p:blipFill>
          <a:blip r:embed="rId3"/>
          <a:stretch>
            <a:fillRect/>
          </a:stretch>
        </p:blipFill>
        <p:spPr>
          <a:xfrm rot="10354968">
            <a:off x="8937817" y="449318"/>
            <a:ext cx="1301515" cy="1301515"/>
          </a:xfrm>
          <a:prstGeom prst="rect">
            <a:avLst/>
          </a:prstGeom>
        </p:spPr>
      </p:pic>
      <p:pic>
        <p:nvPicPr>
          <p:cNvPr id="26" name="Picture 25" descr="Icon&#10;&#10;Description automatically generated with low confidence">
            <a:extLst>
              <a:ext uri="{FF2B5EF4-FFF2-40B4-BE49-F238E27FC236}">
                <a16:creationId xmlns:a16="http://schemas.microsoft.com/office/drawing/2014/main" id="{7203CB7E-011A-4EC6-5340-3A8DC0C47D8C}"/>
              </a:ext>
            </a:extLst>
          </p:cNvPr>
          <p:cNvPicPr>
            <a:picLocks noChangeAspect="1"/>
          </p:cNvPicPr>
          <p:nvPr userDrawn="1"/>
        </p:nvPicPr>
        <p:blipFill>
          <a:blip r:embed="rId4"/>
          <a:stretch>
            <a:fillRect/>
          </a:stretch>
        </p:blipFill>
        <p:spPr>
          <a:xfrm>
            <a:off x="10918282" y="6131911"/>
            <a:ext cx="980688" cy="506162"/>
          </a:xfrm>
          <a:prstGeom prst="rect">
            <a:avLst/>
          </a:prstGeom>
        </p:spPr>
      </p:pic>
    </p:spTree>
    <p:extLst>
      <p:ext uri="{BB962C8B-B14F-4D97-AF65-F5344CB8AC3E}">
        <p14:creationId xmlns:p14="http://schemas.microsoft.com/office/powerpoint/2010/main" val="3485005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ot list">
    <p:spTree>
      <p:nvGrpSpPr>
        <p:cNvPr id="1" name=""/>
        <p:cNvGrpSpPr/>
        <p:nvPr/>
      </p:nvGrpSpPr>
      <p:grpSpPr>
        <a:xfrm>
          <a:off x="0" y="0"/>
          <a:ext cx="0" cy="0"/>
          <a:chOff x="0" y="0"/>
          <a:chExt cx="0" cy="0"/>
        </a:xfrm>
      </p:grpSpPr>
      <p:pic>
        <p:nvPicPr>
          <p:cNvPr id="21" name="Picture 20" descr="Shape, circle&#10;&#10;Description automatically generated">
            <a:extLst>
              <a:ext uri="{FF2B5EF4-FFF2-40B4-BE49-F238E27FC236}">
                <a16:creationId xmlns:a16="http://schemas.microsoft.com/office/drawing/2014/main" id="{00333837-6A24-2802-64AC-E040EEEE88CA}"/>
              </a:ext>
            </a:extLst>
          </p:cNvPr>
          <p:cNvPicPr>
            <a:picLocks noChangeAspect="1"/>
          </p:cNvPicPr>
          <p:nvPr userDrawn="1"/>
        </p:nvPicPr>
        <p:blipFill>
          <a:blip r:embed="rId2"/>
          <a:stretch>
            <a:fillRect/>
          </a:stretch>
        </p:blipFill>
        <p:spPr>
          <a:xfrm>
            <a:off x="2133935" y="5398169"/>
            <a:ext cx="4025900" cy="2070100"/>
          </a:xfrm>
          <a:prstGeom prst="rect">
            <a:avLst/>
          </a:prstGeom>
        </p:spPr>
      </p:pic>
      <p:sp>
        <p:nvSpPr>
          <p:cNvPr id="16" name="Rectangle 15">
            <a:extLst>
              <a:ext uri="{FF2B5EF4-FFF2-40B4-BE49-F238E27FC236}">
                <a16:creationId xmlns:a16="http://schemas.microsoft.com/office/drawing/2014/main" id="{5843BFD7-3713-699D-0CB3-F6A2AFC67656}"/>
              </a:ext>
            </a:extLst>
          </p:cNvPr>
          <p:cNvSpPr/>
          <p:nvPr userDrawn="1"/>
        </p:nvSpPr>
        <p:spPr>
          <a:xfrm>
            <a:off x="5710989" y="0"/>
            <a:ext cx="6481011" cy="6858000"/>
          </a:xfrm>
          <a:prstGeom prst="rect">
            <a:avLst/>
          </a:prstGeom>
          <a:solidFill>
            <a:srgbClr val="FFE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67E1D93-8689-6AFD-C2C8-7FBFCF36CEC5}"/>
              </a:ext>
            </a:extLst>
          </p:cNvPr>
          <p:cNvSpPr>
            <a:spLocks noGrp="1"/>
          </p:cNvSpPr>
          <p:nvPr>
            <p:ph type="title" hasCustomPrompt="1"/>
          </p:nvPr>
        </p:nvSpPr>
        <p:spPr>
          <a:xfrm>
            <a:off x="481264" y="525935"/>
            <a:ext cx="3822031" cy="697830"/>
          </a:xfrm>
        </p:spPr>
        <p:txBody>
          <a:bodyPr/>
          <a:lstStyle/>
          <a:p>
            <a:r>
              <a:rPr lang="en-GB" dirty="0"/>
              <a:t>Title to go here</a:t>
            </a:r>
            <a:endParaRPr lang="en-US" dirty="0"/>
          </a:p>
        </p:txBody>
      </p:sp>
      <p:sp>
        <p:nvSpPr>
          <p:cNvPr id="12" name="Text Placeholder 10">
            <a:extLst>
              <a:ext uri="{FF2B5EF4-FFF2-40B4-BE49-F238E27FC236}">
                <a16:creationId xmlns:a16="http://schemas.microsoft.com/office/drawing/2014/main" id="{5723D3A7-390E-69E3-8BDE-96F3CE77D128}"/>
              </a:ext>
            </a:extLst>
          </p:cNvPr>
          <p:cNvSpPr>
            <a:spLocks noGrp="1"/>
          </p:cNvSpPr>
          <p:nvPr>
            <p:ph type="body" sz="quarter" idx="13"/>
          </p:nvPr>
        </p:nvSpPr>
        <p:spPr>
          <a:xfrm>
            <a:off x="525379" y="1475873"/>
            <a:ext cx="3777915" cy="813969"/>
          </a:xfrm>
        </p:spPr>
        <p:txBody>
          <a:bodyPr/>
          <a:lstStyle>
            <a:lvl1pPr marL="0" indent="0" algn="l">
              <a:buNone/>
              <a:defRPr/>
            </a:lvl1pPr>
          </a:lstStyle>
          <a:p>
            <a:endParaRPr lang="en-AU" dirty="0">
              <a:effectLst/>
              <a:latin typeface="Avenir Next" panose="020B0503020202020204" pitchFamily="34" charset="0"/>
            </a:endParaRPr>
          </a:p>
        </p:txBody>
      </p:sp>
      <p:sp>
        <p:nvSpPr>
          <p:cNvPr id="14" name="Rectangle 13">
            <a:extLst>
              <a:ext uri="{FF2B5EF4-FFF2-40B4-BE49-F238E27FC236}">
                <a16:creationId xmlns:a16="http://schemas.microsoft.com/office/drawing/2014/main" id="{9C4E2037-7AF8-332B-514E-0BFE145F9196}"/>
              </a:ext>
            </a:extLst>
          </p:cNvPr>
          <p:cNvSpPr/>
          <p:nvPr userDrawn="1"/>
        </p:nvSpPr>
        <p:spPr>
          <a:xfrm rot="5400000">
            <a:off x="2230186" y="3316372"/>
            <a:ext cx="360948" cy="3770564"/>
          </a:xfrm>
          <a:prstGeom prst="rect">
            <a:avLst/>
          </a:prstGeom>
          <a:solidFill>
            <a:srgbClr val="4EC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0">
            <a:extLst>
              <a:ext uri="{FF2B5EF4-FFF2-40B4-BE49-F238E27FC236}">
                <a16:creationId xmlns:a16="http://schemas.microsoft.com/office/drawing/2014/main" id="{104A634F-A6C7-71C1-9171-30F4A3ED9934}"/>
              </a:ext>
            </a:extLst>
          </p:cNvPr>
          <p:cNvSpPr>
            <a:spLocks noGrp="1"/>
          </p:cNvSpPr>
          <p:nvPr>
            <p:ph type="pic" sz="quarter" idx="17"/>
          </p:nvPr>
        </p:nvSpPr>
        <p:spPr>
          <a:xfrm>
            <a:off x="532730" y="2398295"/>
            <a:ext cx="3770563" cy="2622466"/>
          </a:xfrm>
        </p:spPr>
        <p:txBody>
          <a:bodyPr/>
          <a:lstStyle/>
          <a:p>
            <a:endParaRPr lang="en-US"/>
          </a:p>
        </p:txBody>
      </p:sp>
      <p:pic>
        <p:nvPicPr>
          <p:cNvPr id="19" name="Picture 18" descr="A picture containing text, clock, gauge&#10;&#10;Description automatically generated">
            <a:extLst>
              <a:ext uri="{FF2B5EF4-FFF2-40B4-BE49-F238E27FC236}">
                <a16:creationId xmlns:a16="http://schemas.microsoft.com/office/drawing/2014/main" id="{AAC84D3E-7ED0-C718-00A5-884D862C0B43}"/>
              </a:ext>
            </a:extLst>
          </p:cNvPr>
          <p:cNvPicPr>
            <a:picLocks noChangeAspect="1"/>
          </p:cNvPicPr>
          <p:nvPr userDrawn="1"/>
        </p:nvPicPr>
        <p:blipFill>
          <a:blip r:embed="rId3"/>
          <a:stretch>
            <a:fillRect/>
          </a:stretch>
        </p:blipFill>
        <p:spPr>
          <a:xfrm>
            <a:off x="11112515" y="-39216"/>
            <a:ext cx="736600" cy="1892300"/>
          </a:xfrm>
          <a:prstGeom prst="rect">
            <a:avLst/>
          </a:prstGeom>
        </p:spPr>
      </p:pic>
      <p:pic>
        <p:nvPicPr>
          <p:cNvPr id="22" name="Picture 21" descr="Icon&#10;&#10;Description automatically generated with low confidence">
            <a:extLst>
              <a:ext uri="{FF2B5EF4-FFF2-40B4-BE49-F238E27FC236}">
                <a16:creationId xmlns:a16="http://schemas.microsoft.com/office/drawing/2014/main" id="{8066C060-3000-0F21-EF5F-EA691614A594}"/>
              </a:ext>
            </a:extLst>
          </p:cNvPr>
          <p:cNvPicPr>
            <a:picLocks noChangeAspect="1"/>
          </p:cNvPicPr>
          <p:nvPr userDrawn="1"/>
        </p:nvPicPr>
        <p:blipFill>
          <a:blip r:embed="rId4"/>
          <a:stretch>
            <a:fillRect/>
          </a:stretch>
        </p:blipFill>
        <p:spPr>
          <a:xfrm>
            <a:off x="10918282" y="6131911"/>
            <a:ext cx="980688" cy="506162"/>
          </a:xfrm>
          <a:prstGeom prst="rect">
            <a:avLst/>
          </a:prstGeom>
        </p:spPr>
      </p:pic>
    </p:spTree>
    <p:extLst>
      <p:ext uri="{BB962C8B-B14F-4D97-AF65-F5344CB8AC3E}">
        <p14:creationId xmlns:p14="http://schemas.microsoft.com/office/powerpoint/2010/main" val="1946978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AC2923-6958-4B93-C516-3566AB66624D}"/>
              </a:ext>
            </a:extLst>
          </p:cNvPr>
          <p:cNvSpPr/>
          <p:nvPr userDrawn="1"/>
        </p:nvSpPr>
        <p:spPr>
          <a:xfrm>
            <a:off x="0" y="0"/>
            <a:ext cx="12192000" cy="6858000"/>
          </a:xfrm>
          <a:prstGeom prst="rect">
            <a:avLst/>
          </a:prstGeom>
          <a:solidFill>
            <a:srgbClr val="ED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Description automatically generated">
            <a:extLst>
              <a:ext uri="{FF2B5EF4-FFF2-40B4-BE49-F238E27FC236}">
                <a16:creationId xmlns:a16="http://schemas.microsoft.com/office/drawing/2014/main" id="{78C23E4D-784F-6904-8B0A-6F632237AE06}"/>
              </a:ext>
            </a:extLst>
          </p:cNvPr>
          <p:cNvPicPr>
            <a:picLocks noChangeAspect="1"/>
          </p:cNvPicPr>
          <p:nvPr userDrawn="1"/>
        </p:nvPicPr>
        <p:blipFill>
          <a:blip r:embed="rId2"/>
          <a:stretch>
            <a:fillRect/>
          </a:stretch>
        </p:blipFill>
        <p:spPr>
          <a:xfrm rot="10800000">
            <a:off x="9606548" y="-896854"/>
            <a:ext cx="2540000" cy="2540000"/>
          </a:xfrm>
          <a:prstGeom prst="rect">
            <a:avLst/>
          </a:prstGeom>
        </p:spPr>
      </p:pic>
      <p:sp>
        <p:nvSpPr>
          <p:cNvPr id="11" name="Title 1">
            <a:extLst>
              <a:ext uri="{FF2B5EF4-FFF2-40B4-BE49-F238E27FC236}">
                <a16:creationId xmlns:a16="http://schemas.microsoft.com/office/drawing/2014/main" id="{C3D0395C-3141-512E-9790-B0E97B37906E}"/>
              </a:ext>
            </a:extLst>
          </p:cNvPr>
          <p:cNvSpPr>
            <a:spLocks noGrp="1"/>
          </p:cNvSpPr>
          <p:nvPr>
            <p:ph type="title" hasCustomPrompt="1"/>
          </p:nvPr>
        </p:nvSpPr>
        <p:spPr>
          <a:xfrm>
            <a:off x="496230" y="698519"/>
            <a:ext cx="3889646" cy="743415"/>
          </a:xfrm>
        </p:spPr>
        <p:txBody>
          <a:bodyPr/>
          <a:lstStyle/>
          <a:p>
            <a:r>
              <a:rPr lang="en-GB" dirty="0"/>
              <a:t>Title to go here</a:t>
            </a:r>
            <a:endParaRPr lang="en-US" dirty="0"/>
          </a:p>
        </p:txBody>
      </p:sp>
      <p:sp>
        <p:nvSpPr>
          <p:cNvPr id="12" name="Text Placeholder 10">
            <a:extLst>
              <a:ext uri="{FF2B5EF4-FFF2-40B4-BE49-F238E27FC236}">
                <a16:creationId xmlns:a16="http://schemas.microsoft.com/office/drawing/2014/main" id="{640B90FA-C796-7C6E-572A-EF2D6AC1ADBF}"/>
              </a:ext>
            </a:extLst>
          </p:cNvPr>
          <p:cNvSpPr>
            <a:spLocks noGrp="1"/>
          </p:cNvSpPr>
          <p:nvPr>
            <p:ph type="body" sz="quarter" idx="10"/>
          </p:nvPr>
        </p:nvSpPr>
        <p:spPr>
          <a:xfrm>
            <a:off x="496229" y="1441934"/>
            <a:ext cx="4103688" cy="595313"/>
          </a:xfrm>
        </p:spPr>
        <p:txBody>
          <a:bodyPr/>
          <a:lstStyle>
            <a:lvl1pPr marL="0" indent="0" algn="l">
              <a:buNone/>
              <a:defRPr/>
            </a:lvl1pPr>
          </a:lstStyle>
          <a:p>
            <a:endParaRPr lang="en-AU" dirty="0">
              <a:effectLst/>
              <a:latin typeface="Avenir Next" panose="020B0503020202020204" pitchFamily="34" charset="0"/>
            </a:endParaRPr>
          </a:p>
        </p:txBody>
      </p:sp>
      <p:sp>
        <p:nvSpPr>
          <p:cNvPr id="13" name="Text Placeholder 17">
            <a:extLst>
              <a:ext uri="{FF2B5EF4-FFF2-40B4-BE49-F238E27FC236}">
                <a16:creationId xmlns:a16="http://schemas.microsoft.com/office/drawing/2014/main" id="{D8D98782-5F14-E2E2-FE2D-56DEB043AC33}"/>
              </a:ext>
            </a:extLst>
          </p:cNvPr>
          <p:cNvSpPr>
            <a:spLocks noGrp="1"/>
          </p:cNvSpPr>
          <p:nvPr>
            <p:ph type="body" sz="quarter" idx="11"/>
          </p:nvPr>
        </p:nvSpPr>
        <p:spPr>
          <a:xfrm>
            <a:off x="1226751" y="2371415"/>
            <a:ext cx="3159125" cy="3788066"/>
          </a:xfrm>
        </p:spPr>
        <p:txBody>
          <a:bodyPr/>
          <a:lstStyle>
            <a:lvl1pPr marL="0" indent="0">
              <a:buNone/>
              <a:defRPr b="0"/>
            </a:lvl1pPr>
          </a:lstStyle>
          <a:p>
            <a:pPr lvl="0"/>
            <a:endParaRPr lang="en-US" dirty="0"/>
          </a:p>
        </p:txBody>
      </p:sp>
      <p:sp>
        <p:nvSpPr>
          <p:cNvPr id="16" name="Table Placeholder 18">
            <a:extLst>
              <a:ext uri="{FF2B5EF4-FFF2-40B4-BE49-F238E27FC236}">
                <a16:creationId xmlns:a16="http://schemas.microsoft.com/office/drawing/2014/main" id="{25CB5116-8D77-0E5B-FB9C-C9AF8FB48FD0}"/>
              </a:ext>
            </a:extLst>
          </p:cNvPr>
          <p:cNvSpPr>
            <a:spLocks noGrp="1"/>
          </p:cNvSpPr>
          <p:nvPr>
            <p:ph type="tbl" sz="quarter" idx="12"/>
          </p:nvPr>
        </p:nvSpPr>
        <p:spPr>
          <a:xfrm>
            <a:off x="4838700" y="1529255"/>
            <a:ext cx="3116263" cy="4489450"/>
          </a:xfrm>
          <a:solidFill>
            <a:srgbClr val="E9CDD0"/>
          </a:solidFill>
        </p:spPr>
        <p:txBody>
          <a:bodyPr/>
          <a:lstStyle/>
          <a:p>
            <a:endParaRPr lang="en-US"/>
          </a:p>
        </p:txBody>
      </p:sp>
      <p:sp>
        <p:nvSpPr>
          <p:cNvPr id="17" name="Table Placeholder 18">
            <a:extLst>
              <a:ext uri="{FF2B5EF4-FFF2-40B4-BE49-F238E27FC236}">
                <a16:creationId xmlns:a16="http://schemas.microsoft.com/office/drawing/2014/main" id="{843932C0-2D6A-33E6-67CB-9115C922A044}"/>
              </a:ext>
            </a:extLst>
          </p:cNvPr>
          <p:cNvSpPr>
            <a:spLocks noGrp="1"/>
          </p:cNvSpPr>
          <p:nvPr>
            <p:ph type="tbl" sz="quarter" idx="14"/>
          </p:nvPr>
        </p:nvSpPr>
        <p:spPr>
          <a:xfrm>
            <a:off x="8119310" y="1529255"/>
            <a:ext cx="3116263" cy="4489450"/>
          </a:xfrm>
          <a:solidFill>
            <a:srgbClr val="E9CDD0"/>
          </a:solidFill>
        </p:spPr>
        <p:txBody>
          <a:bodyPr/>
          <a:lstStyle/>
          <a:p>
            <a:endParaRPr lang="en-US"/>
          </a:p>
        </p:txBody>
      </p:sp>
      <p:pic>
        <p:nvPicPr>
          <p:cNvPr id="18" name="Picture 17" descr="Icon&#10;&#10;Description automatically generated with low confidence">
            <a:extLst>
              <a:ext uri="{FF2B5EF4-FFF2-40B4-BE49-F238E27FC236}">
                <a16:creationId xmlns:a16="http://schemas.microsoft.com/office/drawing/2014/main" id="{1399B12A-96EE-D5E4-53DB-B2A22BA9F978}"/>
              </a:ext>
            </a:extLst>
          </p:cNvPr>
          <p:cNvPicPr>
            <a:picLocks noChangeAspect="1"/>
          </p:cNvPicPr>
          <p:nvPr userDrawn="1"/>
        </p:nvPicPr>
        <p:blipFill>
          <a:blip r:embed="rId3"/>
          <a:stretch>
            <a:fillRect/>
          </a:stretch>
        </p:blipFill>
        <p:spPr>
          <a:xfrm>
            <a:off x="10918282" y="6131911"/>
            <a:ext cx="980688" cy="506162"/>
          </a:xfrm>
          <a:prstGeom prst="rect">
            <a:avLst/>
          </a:prstGeom>
        </p:spPr>
      </p:pic>
    </p:spTree>
    <p:extLst>
      <p:ext uri="{BB962C8B-B14F-4D97-AF65-F5344CB8AC3E}">
        <p14:creationId xmlns:p14="http://schemas.microsoft.com/office/powerpoint/2010/main" val="1631437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562F8B7-814C-8637-56AB-6254D6808355}"/>
              </a:ext>
            </a:extLst>
          </p:cNvPr>
          <p:cNvSpPr/>
          <p:nvPr userDrawn="1"/>
        </p:nvSpPr>
        <p:spPr>
          <a:xfrm>
            <a:off x="7939668" y="0"/>
            <a:ext cx="4252332" cy="6858000"/>
          </a:xfrm>
          <a:prstGeom prst="rect">
            <a:avLst/>
          </a:prstGeom>
          <a:solidFill>
            <a:srgbClr val="E9C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BAF2C-B059-31F6-454F-DE9311F2E73A}"/>
              </a:ext>
            </a:extLst>
          </p:cNvPr>
          <p:cNvSpPr>
            <a:spLocks noGrp="1"/>
          </p:cNvSpPr>
          <p:nvPr>
            <p:ph type="title"/>
          </p:nvPr>
        </p:nvSpPr>
        <p:spPr>
          <a:xfrm>
            <a:off x="496229" y="505522"/>
            <a:ext cx="7153507" cy="743415"/>
          </a:xfrm>
        </p:spPr>
        <p:txBody>
          <a:bodyPr/>
          <a:lstStyle/>
          <a:p>
            <a:r>
              <a:rPr lang="en-GB" dirty="0"/>
              <a:t>Click to edit Master title style</a:t>
            </a:r>
            <a:endParaRPr lang="en-US" dirty="0"/>
          </a:p>
        </p:txBody>
      </p:sp>
      <p:pic>
        <p:nvPicPr>
          <p:cNvPr id="9" name="Picture 8" descr="Icon&#10;&#10;Description automatically generated with low confidence">
            <a:extLst>
              <a:ext uri="{FF2B5EF4-FFF2-40B4-BE49-F238E27FC236}">
                <a16:creationId xmlns:a16="http://schemas.microsoft.com/office/drawing/2014/main" id="{60E9017A-56A7-AE78-EDD8-33FCDE2FEBF4}"/>
              </a:ext>
            </a:extLst>
          </p:cNvPr>
          <p:cNvPicPr>
            <a:picLocks noChangeAspect="1"/>
          </p:cNvPicPr>
          <p:nvPr userDrawn="1"/>
        </p:nvPicPr>
        <p:blipFill>
          <a:blip r:embed="rId2"/>
          <a:stretch>
            <a:fillRect/>
          </a:stretch>
        </p:blipFill>
        <p:spPr>
          <a:xfrm>
            <a:off x="10918282" y="6131911"/>
            <a:ext cx="980688" cy="506162"/>
          </a:xfrm>
          <a:prstGeom prst="rect">
            <a:avLst/>
          </a:prstGeom>
        </p:spPr>
      </p:pic>
      <p:sp>
        <p:nvSpPr>
          <p:cNvPr id="11" name="Text Placeholder 10">
            <a:extLst>
              <a:ext uri="{FF2B5EF4-FFF2-40B4-BE49-F238E27FC236}">
                <a16:creationId xmlns:a16="http://schemas.microsoft.com/office/drawing/2014/main" id="{C13D272C-4E74-2C57-9E91-F71478CB6ABB}"/>
              </a:ext>
            </a:extLst>
          </p:cNvPr>
          <p:cNvSpPr>
            <a:spLocks noGrp="1"/>
          </p:cNvSpPr>
          <p:nvPr>
            <p:ph type="body" sz="quarter" idx="10"/>
          </p:nvPr>
        </p:nvSpPr>
        <p:spPr>
          <a:xfrm>
            <a:off x="496229" y="1441934"/>
            <a:ext cx="4103688" cy="595313"/>
          </a:xfrm>
        </p:spPr>
        <p:txBody>
          <a:bodyPr/>
          <a:lstStyle>
            <a:lvl1pPr marL="0" indent="0" algn="l">
              <a:buNone/>
              <a:defRPr/>
            </a:lvl1pPr>
          </a:lstStyle>
          <a:p>
            <a:endParaRPr lang="en-AU" dirty="0">
              <a:effectLst/>
              <a:latin typeface="Avenir Next" panose="020B0503020202020204" pitchFamily="34" charset="0"/>
            </a:endParaRPr>
          </a:p>
        </p:txBody>
      </p:sp>
      <p:sp>
        <p:nvSpPr>
          <p:cNvPr id="18" name="Text Placeholder 17">
            <a:extLst>
              <a:ext uri="{FF2B5EF4-FFF2-40B4-BE49-F238E27FC236}">
                <a16:creationId xmlns:a16="http://schemas.microsoft.com/office/drawing/2014/main" id="{A809ECC7-2E4F-9917-741E-D9BB19E4EA20}"/>
              </a:ext>
            </a:extLst>
          </p:cNvPr>
          <p:cNvSpPr>
            <a:spLocks noGrp="1"/>
          </p:cNvSpPr>
          <p:nvPr>
            <p:ph type="body" sz="quarter" idx="11"/>
          </p:nvPr>
        </p:nvSpPr>
        <p:spPr>
          <a:xfrm>
            <a:off x="4326790" y="2371415"/>
            <a:ext cx="3159125" cy="2876550"/>
          </a:xfrm>
        </p:spPr>
        <p:txBody>
          <a:bodyPr/>
          <a:lstStyle>
            <a:lvl1pPr marL="0" indent="0">
              <a:buNone/>
              <a:defRPr b="0"/>
            </a:lvl1pPr>
          </a:lstStyle>
          <a:p>
            <a:pPr lvl="0"/>
            <a:endParaRPr lang="en-US" dirty="0"/>
          </a:p>
        </p:txBody>
      </p:sp>
      <p:sp>
        <p:nvSpPr>
          <p:cNvPr id="20" name="Text Placeholder 17">
            <a:extLst>
              <a:ext uri="{FF2B5EF4-FFF2-40B4-BE49-F238E27FC236}">
                <a16:creationId xmlns:a16="http://schemas.microsoft.com/office/drawing/2014/main" id="{34D3E57B-1CBC-C03C-7F42-6F12BD14868E}"/>
              </a:ext>
            </a:extLst>
          </p:cNvPr>
          <p:cNvSpPr>
            <a:spLocks noGrp="1"/>
          </p:cNvSpPr>
          <p:nvPr>
            <p:ph type="body" sz="quarter" idx="12"/>
          </p:nvPr>
        </p:nvSpPr>
        <p:spPr>
          <a:xfrm>
            <a:off x="8512215" y="1434712"/>
            <a:ext cx="3159125" cy="2876550"/>
          </a:xfrm>
        </p:spPr>
        <p:txBody>
          <a:bodyPr/>
          <a:lstStyle>
            <a:lvl1pPr marL="0" indent="0">
              <a:buNone/>
              <a:defRPr b="0"/>
            </a:lvl1pPr>
          </a:lstStyle>
          <a:p>
            <a:pPr lvl="0"/>
            <a:endParaRPr lang="en-US" dirty="0"/>
          </a:p>
        </p:txBody>
      </p:sp>
      <p:pic>
        <p:nvPicPr>
          <p:cNvPr id="22" name="Picture 21" descr="Background pattern&#10;&#10;Description automatically generated">
            <a:extLst>
              <a:ext uri="{FF2B5EF4-FFF2-40B4-BE49-F238E27FC236}">
                <a16:creationId xmlns:a16="http://schemas.microsoft.com/office/drawing/2014/main" id="{4943B6DB-4646-143E-2F8D-A3E4823358CE}"/>
              </a:ext>
            </a:extLst>
          </p:cNvPr>
          <p:cNvPicPr>
            <a:picLocks noChangeAspect="1"/>
          </p:cNvPicPr>
          <p:nvPr userDrawn="1"/>
        </p:nvPicPr>
        <p:blipFill>
          <a:blip r:embed="rId3"/>
          <a:stretch>
            <a:fillRect/>
          </a:stretch>
        </p:blipFill>
        <p:spPr>
          <a:xfrm>
            <a:off x="7138794" y="-836418"/>
            <a:ext cx="2374900" cy="1981200"/>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08AF04C0-DA36-410C-3598-1E85D2ABBD96}"/>
              </a:ext>
            </a:extLst>
          </p:cNvPr>
          <p:cNvPicPr>
            <a:picLocks noChangeAspect="1"/>
          </p:cNvPicPr>
          <p:nvPr userDrawn="1"/>
        </p:nvPicPr>
        <p:blipFill>
          <a:blip r:embed="rId4"/>
          <a:stretch>
            <a:fillRect/>
          </a:stretch>
        </p:blipFill>
        <p:spPr>
          <a:xfrm>
            <a:off x="293030" y="5767793"/>
            <a:ext cx="558800" cy="698500"/>
          </a:xfrm>
          <a:prstGeom prst="rect">
            <a:avLst/>
          </a:prstGeom>
        </p:spPr>
      </p:pic>
      <p:sp>
        <p:nvSpPr>
          <p:cNvPr id="26" name="Picture Placeholder 25">
            <a:extLst>
              <a:ext uri="{FF2B5EF4-FFF2-40B4-BE49-F238E27FC236}">
                <a16:creationId xmlns:a16="http://schemas.microsoft.com/office/drawing/2014/main" id="{70604088-2653-E2A2-7432-D53C4EB4E23B}"/>
              </a:ext>
            </a:extLst>
          </p:cNvPr>
          <p:cNvSpPr>
            <a:spLocks noGrp="1"/>
          </p:cNvSpPr>
          <p:nvPr>
            <p:ph type="pic" sz="quarter" idx="13"/>
          </p:nvPr>
        </p:nvSpPr>
        <p:spPr>
          <a:xfrm>
            <a:off x="573088" y="2457605"/>
            <a:ext cx="3284537" cy="2890837"/>
          </a:xfrm>
        </p:spPr>
        <p:txBody>
          <a:bodyPr/>
          <a:lstStyle/>
          <a:p>
            <a:endParaRPr lang="en-US"/>
          </a:p>
        </p:txBody>
      </p:sp>
    </p:spTree>
    <p:extLst>
      <p:ext uri="{BB962C8B-B14F-4D97-AF65-F5344CB8AC3E}">
        <p14:creationId xmlns:p14="http://schemas.microsoft.com/office/powerpoint/2010/main" val="3558100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 imag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4040E2-401C-3C5A-9CC9-C6062B6BDC63}"/>
              </a:ext>
            </a:extLst>
          </p:cNvPr>
          <p:cNvSpPr/>
          <p:nvPr userDrawn="1"/>
        </p:nvSpPr>
        <p:spPr>
          <a:xfrm>
            <a:off x="0" y="5716859"/>
            <a:ext cx="12192000" cy="1141141"/>
          </a:xfrm>
          <a:prstGeom prst="rect">
            <a:avLst/>
          </a:prstGeom>
          <a:solidFill>
            <a:srgbClr val="FFC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50C0386-2C39-D056-2AC2-FC5EA8444221}"/>
              </a:ext>
            </a:extLst>
          </p:cNvPr>
          <p:cNvSpPr>
            <a:spLocks noGrp="1"/>
          </p:cNvSpPr>
          <p:nvPr>
            <p:ph type="title"/>
          </p:nvPr>
        </p:nvSpPr>
        <p:spPr>
          <a:xfrm>
            <a:off x="496230" y="698519"/>
            <a:ext cx="3889646" cy="743415"/>
          </a:xfrm>
        </p:spPr>
        <p:txBody>
          <a:bodyPr/>
          <a:lstStyle/>
          <a:p>
            <a:r>
              <a:rPr lang="en-GB"/>
              <a:t>Click to edit Master title style</a:t>
            </a:r>
            <a:endParaRPr lang="en-US"/>
          </a:p>
        </p:txBody>
      </p:sp>
      <p:sp>
        <p:nvSpPr>
          <p:cNvPr id="8" name="Text Placeholder 10">
            <a:extLst>
              <a:ext uri="{FF2B5EF4-FFF2-40B4-BE49-F238E27FC236}">
                <a16:creationId xmlns:a16="http://schemas.microsoft.com/office/drawing/2014/main" id="{863C49DE-339C-20F1-E5C9-E5426EC57AA6}"/>
              </a:ext>
            </a:extLst>
          </p:cNvPr>
          <p:cNvSpPr>
            <a:spLocks noGrp="1"/>
          </p:cNvSpPr>
          <p:nvPr>
            <p:ph type="body" sz="quarter" idx="10"/>
          </p:nvPr>
        </p:nvSpPr>
        <p:spPr>
          <a:xfrm>
            <a:off x="496229" y="1441934"/>
            <a:ext cx="4103688" cy="595313"/>
          </a:xfrm>
        </p:spPr>
        <p:txBody>
          <a:bodyPr/>
          <a:lstStyle>
            <a:lvl1pPr marL="0" indent="0" algn="l">
              <a:buNone/>
              <a:defRPr/>
            </a:lvl1pPr>
          </a:lstStyle>
          <a:p>
            <a:endParaRPr lang="en-AU">
              <a:effectLst/>
              <a:latin typeface="Avenir Next" panose="020B0503020202020204" pitchFamily="34" charset="0"/>
            </a:endParaRPr>
          </a:p>
        </p:txBody>
      </p:sp>
      <p:sp>
        <p:nvSpPr>
          <p:cNvPr id="9" name="Text Placeholder 17">
            <a:extLst>
              <a:ext uri="{FF2B5EF4-FFF2-40B4-BE49-F238E27FC236}">
                <a16:creationId xmlns:a16="http://schemas.microsoft.com/office/drawing/2014/main" id="{31EB5903-B3CC-6F12-10FA-E734CB30CF69}"/>
              </a:ext>
            </a:extLst>
          </p:cNvPr>
          <p:cNvSpPr>
            <a:spLocks noGrp="1"/>
          </p:cNvSpPr>
          <p:nvPr>
            <p:ph type="body" sz="quarter" idx="11"/>
          </p:nvPr>
        </p:nvSpPr>
        <p:spPr>
          <a:xfrm>
            <a:off x="1226751" y="2371415"/>
            <a:ext cx="3159125" cy="2876550"/>
          </a:xfrm>
        </p:spPr>
        <p:txBody>
          <a:bodyPr/>
          <a:lstStyle>
            <a:lvl1pPr marL="0" indent="0">
              <a:buNone/>
              <a:defRPr b="0"/>
            </a:lvl1pPr>
          </a:lstStyle>
          <a:p>
            <a:pPr lvl="0"/>
            <a:endParaRPr lang="en-US"/>
          </a:p>
        </p:txBody>
      </p:sp>
      <p:pic>
        <p:nvPicPr>
          <p:cNvPr id="11" name="Picture 10" descr="Icon&#10;&#10;Description automatically generated with low confidence">
            <a:extLst>
              <a:ext uri="{FF2B5EF4-FFF2-40B4-BE49-F238E27FC236}">
                <a16:creationId xmlns:a16="http://schemas.microsoft.com/office/drawing/2014/main" id="{DE5E8129-052E-A9B1-AB5E-2E74BA50E6E5}"/>
              </a:ext>
            </a:extLst>
          </p:cNvPr>
          <p:cNvPicPr>
            <a:picLocks noChangeAspect="1"/>
          </p:cNvPicPr>
          <p:nvPr userDrawn="1"/>
        </p:nvPicPr>
        <p:blipFill>
          <a:blip r:embed="rId2"/>
          <a:stretch>
            <a:fillRect/>
          </a:stretch>
        </p:blipFill>
        <p:spPr>
          <a:xfrm>
            <a:off x="10918282" y="6131911"/>
            <a:ext cx="980688" cy="506162"/>
          </a:xfrm>
          <a:prstGeom prst="rect">
            <a:avLst/>
          </a:prstGeom>
        </p:spPr>
      </p:pic>
      <p:sp>
        <p:nvSpPr>
          <p:cNvPr id="13" name="Picture Placeholder 12">
            <a:extLst>
              <a:ext uri="{FF2B5EF4-FFF2-40B4-BE49-F238E27FC236}">
                <a16:creationId xmlns:a16="http://schemas.microsoft.com/office/drawing/2014/main" id="{7B6FE3E9-9EDC-F1D1-681A-BF143973FBC7}"/>
              </a:ext>
            </a:extLst>
          </p:cNvPr>
          <p:cNvSpPr>
            <a:spLocks noGrp="1"/>
          </p:cNvSpPr>
          <p:nvPr>
            <p:ph type="pic" sz="quarter" idx="12"/>
          </p:nvPr>
        </p:nvSpPr>
        <p:spPr>
          <a:xfrm>
            <a:off x="8451850" y="0"/>
            <a:ext cx="3446463" cy="4333875"/>
          </a:xfrm>
        </p:spPr>
        <p:txBody>
          <a:bodyPr/>
          <a:lstStyle/>
          <a:p>
            <a:endParaRPr lang="en-US"/>
          </a:p>
        </p:txBody>
      </p:sp>
      <p:sp>
        <p:nvSpPr>
          <p:cNvPr id="14" name="Picture Placeholder 12">
            <a:extLst>
              <a:ext uri="{FF2B5EF4-FFF2-40B4-BE49-F238E27FC236}">
                <a16:creationId xmlns:a16="http://schemas.microsoft.com/office/drawing/2014/main" id="{B59DE304-2BEF-B6F9-5855-E33EB579D94C}"/>
              </a:ext>
            </a:extLst>
          </p:cNvPr>
          <p:cNvSpPr>
            <a:spLocks noGrp="1"/>
          </p:cNvSpPr>
          <p:nvPr>
            <p:ph type="pic" sz="quarter" idx="13"/>
          </p:nvPr>
        </p:nvSpPr>
        <p:spPr>
          <a:xfrm>
            <a:off x="4791346" y="3077737"/>
            <a:ext cx="3446463" cy="3209692"/>
          </a:xfrm>
        </p:spPr>
        <p:txBody>
          <a:bodyPr/>
          <a:lstStyle/>
          <a:p>
            <a:endParaRPr lang="en-US"/>
          </a:p>
        </p:txBody>
      </p:sp>
      <p:sp>
        <p:nvSpPr>
          <p:cNvPr id="15" name="Picture Placeholder 12">
            <a:extLst>
              <a:ext uri="{FF2B5EF4-FFF2-40B4-BE49-F238E27FC236}">
                <a16:creationId xmlns:a16="http://schemas.microsoft.com/office/drawing/2014/main" id="{6F4037B1-0BD6-5AA8-C63E-9201A2A0EAA1}"/>
              </a:ext>
            </a:extLst>
          </p:cNvPr>
          <p:cNvSpPr>
            <a:spLocks noGrp="1"/>
          </p:cNvSpPr>
          <p:nvPr>
            <p:ph type="pic" sz="quarter" idx="14"/>
          </p:nvPr>
        </p:nvSpPr>
        <p:spPr>
          <a:xfrm>
            <a:off x="8434079" y="4564565"/>
            <a:ext cx="2191174" cy="1923585"/>
          </a:xfrm>
        </p:spPr>
        <p:txBody>
          <a:bodyPr/>
          <a:lstStyle/>
          <a:p>
            <a:endParaRPr lang="en-US"/>
          </a:p>
        </p:txBody>
      </p:sp>
      <p:sp>
        <p:nvSpPr>
          <p:cNvPr id="16" name="Picture Placeholder 12">
            <a:extLst>
              <a:ext uri="{FF2B5EF4-FFF2-40B4-BE49-F238E27FC236}">
                <a16:creationId xmlns:a16="http://schemas.microsoft.com/office/drawing/2014/main" id="{346B5512-A43D-7D74-2758-A1BDB165AA83}"/>
              </a:ext>
            </a:extLst>
          </p:cNvPr>
          <p:cNvSpPr>
            <a:spLocks noGrp="1"/>
          </p:cNvSpPr>
          <p:nvPr>
            <p:ph type="pic" sz="quarter" idx="15"/>
          </p:nvPr>
        </p:nvSpPr>
        <p:spPr>
          <a:xfrm>
            <a:off x="6096000" y="944136"/>
            <a:ext cx="2142892" cy="1923585"/>
          </a:xfrm>
        </p:spPr>
        <p:txBody>
          <a:bodyPr/>
          <a:lstStyle/>
          <a:p>
            <a:endParaRPr lang="en-US"/>
          </a:p>
        </p:txBody>
      </p:sp>
      <p:sp>
        <p:nvSpPr>
          <p:cNvPr id="17" name="Rectangle 16">
            <a:extLst>
              <a:ext uri="{FF2B5EF4-FFF2-40B4-BE49-F238E27FC236}">
                <a16:creationId xmlns:a16="http://schemas.microsoft.com/office/drawing/2014/main" id="{62E19ACB-1075-23CC-D094-7EDF077D2DD7}"/>
              </a:ext>
            </a:extLst>
          </p:cNvPr>
          <p:cNvSpPr/>
          <p:nvPr userDrawn="1"/>
        </p:nvSpPr>
        <p:spPr>
          <a:xfrm>
            <a:off x="6094918" y="579863"/>
            <a:ext cx="2142892" cy="364273"/>
          </a:xfrm>
          <a:prstGeom prst="rect">
            <a:avLst/>
          </a:prstGeom>
          <a:solidFill>
            <a:srgbClr val="E9C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214E53-3025-A1EF-A85D-30C83F14868A}"/>
              </a:ext>
            </a:extLst>
          </p:cNvPr>
          <p:cNvSpPr/>
          <p:nvPr userDrawn="1"/>
        </p:nvSpPr>
        <p:spPr>
          <a:xfrm>
            <a:off x="8482360" y="6493727"/>
            <a:ext cx="2142892" cy="364273"/>
          </a:xfrm>
          <a:prstGeom prst="rect">
            <a:avLst/>
          </a:prstGeom>
          <a:solidFill>
            <a:srgbClr val="F0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AB8094C-FA39-EE23-873B-448FE54737D5}"/>
              </a:ext>
            </a:extLst>
          </p:cNvPr>
          <p:cNvPicPr>
            <a:picLocks noChangeAspect="1"/>
          </p:cNvPicPr>
          <p:nvPr userDrawn="1"/>
        </p:nvPicPr>
        <p:blipFill>
          <a:blip r:embed="rId3"/>
          <a:stretch>
            <a:fillRect/>
          </a:stretch>
        </p:blipFill>
        <p:spPr>
          <a:xfrm>
            <a:off x="429647" y="5247965"/>
            <a:ext cx="1041400" cy="1028700"/>
          </a:xfrm>
          <a:prstGeom prst="rect">
            <a:avLst/>
          </a:prstGeom>
        </p:spPr>
      </p:pic>
      <p:pic>
        <p:nvPicPr>
          <p:cNvPr id="5" name="Picture 4">
            <a:extLst>
              <a:ext uri="{FF2B5EF4-FFF2-40B4-BE49-F238E27FC236}">
                <a16:creationId xmlns:a16="http://schemas.microsoft.com/office/drawing/2014/main" id="{BC39639F-5CF7-F026-252A-C50215AA8EC9}"/>
              </a:ext>
            </a:extLst>
          </p:cNvPr>
          <p:cNvPicPr>
            <a:picLocks noChangeAspect="1"/>
          </p:cNvPicPr>
          <p:nvPr userDrawn="1"/>
        </p:nvPicPr>
        <p:blipFill>
          <a:blip r:embed="rId4"/>
          <a:stretch>
            <a:fillRect/>
          </a:stretch>
        </p:blipFill>
        <p:spPr>
          <a:xfrm>
            <a:off x="4566756" y="210034"/>
            <a:ext cx="1346200" cy="1231900"/>
          </a:xfrm>
          <a:prstGeom prst="rect">
            <a:avLst/>
          </a:prstGeom>
        </p:spPr>
      </p:pic>
    </p:spTree>
    <p:extLst>
      <p:ext uri="{BB962C8B-B14F-4D97-AF65-F5344CB8AC3E}">
        <p14:creationId xmlns:p14="http://schemas.microsoft.com/office/powerpoint/2010/main" val="236754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E1C61B7-B119-478C-81B6-5E27A7E198D8}" type="datetimeFigureOut">
              <a:rPr lang="en-AU" smtClean="0"/>
              <a:t>21/02/2024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296528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1C61B7-B119-478C-81B6-5E27A7E198D8}" type="datetimeFigureOut">
              <a:rPr lang="en-AU" smtClean="0"/>
              <a:t>21/02/2024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140925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E1C61B7-B119-478C-81B6-5E27A7E198D8}" type="datetimeFigureOut">
              <a:rPr lang="en-AU" smtClean="0"/>
              <a:t>21/02/2024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411818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E1C61B7-B119-478C-81B6-5E27A7E198D8}" type="datetimeFigureOut">
              <a:rPr lang="en-AU" smtClean="0"/>
              <a:t>21/02/2024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165064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E1C61B7-B119-478C-81B6-5E27A7E198D8}" type="datetimeFigureOut">
              <a:rPr lang="en-AU" smtClean="0"/>
              <a:t>21/02/2024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215162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C61B7-B119-478C-81B6-5E27A7E198D8}" type="datetimeFigureOut">
              <a:rPr lang="en-AU" smtClean="0"/>
              <a:t>21/02/2024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318839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1C61B7-B119-478C-81B6-5E27A7E198D8}" type="datetimeFigureOut">
              <a:rPr lang="en-AU" smtClean="0"/>
              <a:t>21/02/2024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135388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1C61B7-B119-478C-81B6-5E27A7E198D8}" type="datetimeFigureOut">
              <a:rPr lang="en-AU" smtClean="0"/>
              <a:t>21/02/2024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DFBB0F-0FD9-41D8-B533-EC1232B83883}" type="slidenum">
              <a:rPr lang="en-AU" smtClean="0"/>
              <a:t>‹#›</a:t>
            </a:fld>
            <a:endParaRPr lang="en-AU"/>
          </a:p>
        </p:txBody>
      </p:sp>
    </p:spTree>
    <p:extLst>
      <p:ext uri="{BB962C8B-B14F-4D97-AF65-F5344CB8AC3E}">
        <p14:creationId xmlns:p14="http://schemas.microsoft.com/office/powerpoint/2010/main" val="233639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C61B7-B119-478C-81B6-5E27A7E198D8}" type="datetimeFigureOut">
              <a:rPr lang="en-AU" smtClean="0"/>
              <a:t>21/02/2024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FBB0F-0FD9-41D8-B533-EC1232B83883}" type="slidenum">
              <a:rPr lang="en-AU" smtClean="0"/>
              <a:t>‹#›</a:t>
            </a:fld>
            <a:endParaRPr lang="en-AU"/>
          </a:p>
        </p:txBody>
      </p:sp>
    </p:spTree>
    <p:extLst>
      <p:ext uri="{BB962C8B-B14F-4D97-AF65-F5344CB8AC3E}">
        <p14:creationId xmlns:p14="http://schemas.microsoft.com/office/powerpoint/2010/main" val="826981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hyperlink" Target="mailto:learning@qec.org.au" TargetMode="Externa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learning@qec.org.au"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learning@qec.org.au"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mailto:learning@qec.org.a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9CDD0"/>
        </a:solidFill>
        <a:effectLst/>
      </p:bgPr>
    </p:bg>
    <p:spTree>
      <p:nvGrpSpPr>
        <p:cNvPr id="1" name=""/>
        <p:cNvGrpSpPr/>
        <p:nvPr/>
      </p:nvGrpSpPr>
      <p:grpSpPr>
        <a:xfrm>
          <a:off x="0" y="0"/>
          <a:ext cx="0" cy="0"/>
          <a:chOff x="0" y="0"/>
          <a:chExt cx="0" cy="0"/>
        </a:xfrm>
      </p:grpSpPr>
      <p:pic>
        <p:nvPicPr>
          <p:cNvPr id="12" name="Picture Placeholder 11" descr="A baby playing with a ball&#10;&#10;Description automatically generated">
            <a:extLst>
              <a:ext uri="{FF2B5EF4-FFF2-40B4-BE49-F238E27FC236}">
                <a16:creationId xmlns:a16="http://schemas.microsoft.com/office/drawing/2014/main" id="{488DF2C1-122F-5FCD-1760-377E004D2BD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6296" r="6296"/>
          <a:stretch>
            <a:fillRect/>
          </a:stretch>
        </p:blipFill>
        <p:spPr>
          <a:xfrm>
            <a:off x="-557784" y="0"/>
            <a:ext cx="8991600" cy="6858000"/>
          </a:xfrm>
        </p:spPr>
      </p:pic>
      <p:pic>
        <p:nvPicPr>
          <p:cNvPr id="5" name="Picture 4" descr="Logo, icon&#10;&#10;Description automatically generated">
            <a:extLst>
              <a:ext uri="{FF2B5EF4-FFF2-40B4-BE49-F238E27FC236}">
                <a16:creationId xmlns:a16="http://schemas.microsoft.com/office/drawing/2014/main" id="{C777628A-8904-DD2C-64CA-F7B0CF694202}"/>
              </a:ext>
            </a:extLst>
          </p:cNvPr>
          <p:cNvPicPr>
            <a:picLocks noChangeAspect="1"/>
          </p:cNvPicPr>
          <p:nvPr/>
        </p:nvPicPr>
        <p:blipFill>
          <a:blip r:embed="rId3"/>
          <a:stretch>
            <a:fillRect/>
          </a:stretch>
        </p:blipFill>
        <p:spPr>
          <a:xfrm>
            <a:off x="10206455" y="6006018"/>
            <a:ext cx="1683064" cy="841532"/>
          </a:xfrm>
          <a:prstGeom prst="rect">
            <a:avLst/>
          </a:prstGeom>
        </p:spPr>
      </p:pic>
      <p:sp>
        <p:nvSpPr>
          <p:cNvPr id="7" name="Rectangle 6">
            <a:extLst>
              <a:ext uri="{FF2B5EF4-FFF2-40B4-BE49-F238E27FC236}">
                <a16:creationId xmlns:a16="http://schemas.microsoft.com/office/drawing/2014/main" id="{44CA9CF4-157C-A9D8-213E-9C755E5CF074}"/>
              </a:ext>
            </a:extLst>
          </p:cNvPr>
          <p:cNvSpPr/>
          <p:nvPr/>
        </p:nvSpPr>
        <p:spPr>
          <a:xfrm>
            <a:off x="6984370" y="1712769"/>
            <a:ext cx="4799314" cy="3227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F0CE9E1E-48C0-1A60-5082-CE1019A0C667}"/>
              </a:ext>
            </a:extLst>
          </p:cNvPr>
          <p:cNvPicPr>
            <a:picLocks noChangeAspect="1"/>
          </p:cNvPicPr>
          <p:nvPr/>
        </p:nvPicPr>
        <p:blipFill>
          <a:blip r:embed="rId4"/>
          <a:stretch>
            <a:fillRect/>
          </a:stretch>
        </p:blipFill>
        <p:spPr>
          <a:xfrm rot="2367969">
            <a:off x="7499780" y="5941754"/>
            <a:ext cx="895149" cy="895149"/>
          </a:xfrm>
          <a:prstGeom prst="rect">
            <a:avLst/>
          </a:prstGeom>
        </p:spPr>
      </p:pic>
      <p:sp>
        <p:nvSpPr>
          <p:cNvPr id="3" name="Rectangle: Rounded Corners 2">
            <a:extLst>
              <a:ext uri="{FF2B5EF4-FFF2-40B4-BE49-F238E27FC236}">
                <a16:creationId xmlns:a16="http://schemas.microsoft.com/office/drawing/2014/main" id="{2A3B8793-ED74-7BBB-C2C8-F05ACACF5643}"/>
              </a:ext>
            </a:extLst>
          </p:cNvPr>
          <p:cNvSpPr/>
          <p:nvPr/>
        </p:nvSpPr>
        <p:spPr>
          <a:xfrm>
            <a:off x="7095744" y="2267712"/>
            <a:ext cx="4324387" cy="26728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a:extLst>
              <a:ext uri="{FF2B5EF4-FFF2-40B4-BE49-F238E27FC236}">
                <a16:creationId xmlns:a16="http://schemas.microsoft.com/office/drawing/2014/main" id="{3D747122-C39B-47EC-8B2B-C06178CC70CF}"/>
              </a:ext>
            </a:extLst>
          </p:cNvPr>
          <p:cNvSpPr txBox="1">
            <a:spLocks/>
          </p:cNvSpPr>
          <p:nvPr/>
        </p:nvSpPr>
        <p:spPr>
          <a:xfrm>
            <a:off x="7283743" y="2586863"/>
            <a:ext cx="3938337" cy="1325563"/>
          </a:xfrm>
          <a:prstGeom prst="rect">
            <a:avLst/>
          </a:prstGeom>
        </p:spPr>
        <p:txBody>
          <a:bodyPr>
            <a:noAutofit/>
          </a:bodyPr>
          <a:lstStyle>
            <a:lvl1pPr algn="l" defTabSz="914400" rtl="0" eaLnBrk="1" latinLnBrk="0" hangingPunct="1">
              <a:lnSpc>
                <a:spcPct val="90000"/>
              </a:lnSpc>
              <a:spcBef>
                <a:spcPct val="0"/>
              </a:spcBef>
              <a:buNone/>
              <a:defRPr sz="4600" b="1" kern="1200">
                <a:solidFill>
                  <a:srgbClr val="414042"/>
                </a:solidFill>
                <a:latin typeface="Avenir Next" panose="020B0503020202020204" pitchFamily="34" charset="0"/>
                <a:ea typeface="+mj-ea"/>
                <a:cs typeface="+mj-cs"/>
              </a:defRPr>
            </a:lvl1pPr>
          </a:lstStyle>
          <a:p>
            <a:r>
              <a:rPr lang="en-GB" sz="3600" dirty="0"/>
              <a:t>MCH Nurse Student Orientation</a:t>
            </a:r>
            <a:endParaRPr lang="en-US" sz="3600" dirty="0"/>
          </a:p>
        </p:txBody>
      </p:sp>
      <p:sp>
        <p:nvSpPr>
          <p:cNvPr id="11" name="Content Placeholder 9">
            <a:extLst>
              <a:ext uri="{FF2B5EF4-FFF2-40B4-BE49-F238E27FC236}">
                <a16:creationId xmlns:a16="http://schemas.microsoft.com/office/drawing/2014/main" id="{C97A6EE1-C64F-F2C8-2BA8-E6CAE4192172}"/>
              </a:ext>
            </a:extLst>
          </p:cNvPr>
          <p:cNvSpPr txBox="1">
            <a:spLocks/>
          </p:cNvSpPr>
          <p:nvPr/>
        </p:nvSpPr>
        <p:spPr>
          <a:xfrm>
            <a:off x="7283743" y="3760469"/>
            <a:ext cx="3688287" cy="669242"/>
          </a:xfrm>
          <a:prstGeom prst="rect">
            <a:avLst/>
          </a:prstGeom>
        </p:spPr>
        <p:txBody>
          <a:bodyPr>
            <a:normAutofit/>
          </a:bodyPr>
          <a:lstStyle>
            <a:lvl1pPr marL="0" indent="0" algn="l" defTabSz="914400" rtl="0" eaLnBrk="1" latinLnBrk="0" hangingPunct="1">
              <a:lnSpc>
                <a:spcPct val="150000"/>
              </a:lnSpc>
              <a:spcBef>
                <a:spcPts val="1000"/>
              </a:spcBef>
              <a:buFont typeface="Arial" panose="020B0604020202020204" pitchFamily="34" charset="0"/>
              <a:buNone/>
              <a:defRPr sz="2800" b="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err="1">
                <a:latin typeface="AvenirNext LT Pro Regular" panose="020B0504020202020204" pitchFamily="34" charset="0"/>
              </a:rPr>
              <a:t>Learning@QEC</a:t>
            </a:r>
            <a:r>
              <a:rPr lang="en-GB" sz="1800" dirty="0">
                <a:latin typeface="AvenirNext LT Pro Regular" panose="020B0504020202020204" pitchFamily="34" charset="0"/>
              </a:rPr>
              <a:t> Department</a:t>
            </a:r>
            <a:endParaRPr lang="en-US" sz="1800" dirty="0">
              <a:latin typeface="AvenirNext LT Pro Regular" panose="020B0504020202020204" pitchFamily="34" charset="0"/>
            </a:endParaRPr>
          </a:p>
        </p:txBody>
      </p:sp>
      <p:sp>
        <p:nvSpPr>
          <p:cNvPr id="14" name="TextBox 13">
            <a:extLst>
              <a:ext uri="{FF2B5EF4-FFF2-40B4-BE49-F238E27FC236}">
                <a16:creationId xmlns:a16="http://schemas.microsoft.com/office/drawing/2014/main" id="{8D6E528F-7517-6785-CAD6-D19A4EF6CCC2}"/>
              </a:ext>
            </a:extLst>
          </p:cNvPr>
          <p:cNvSpPr txBox="1"/>
          <p:nvPr/>
        </p:nvSpPr>
        <p:spPr>
          <a:xfrm>
            <a:off x="7283743" y="4227549"/>
            <a:ext cx="3642716" cy="646331"/>
          </a:xfrm>
          <a:prstGeom prst="rect">
            <a:avLst/>
          </a:prstGeom>
          <a:noFill/>
        </p:spPr>
        <p:txBody>
          <a:bodyPr wrap="square" rtlCol="0">
            <a:spAutoFit/>
          </a:bodyPr>
          <a:lstStyle/>
          <a:p>
            <a:r>
              <a:rPr lang="en-US" dirty="0">
                <a:latin typeface="AvenirNext LT Pro Regular" panose="020B0504020202020204" pitchFamily="34" charset="0"/>
              </a:rPr>
              <a:t>Email: </a:t>
            </a:r>
            <a:r>
              <a:rPr lang="en-US" dirty="0">
                <a:latin typeface="AvenirNext LT Pro Regular" panose="020B0504020202020204" pitchFamily="34" charset="0"/>
                <a:hlinkClick r:id="rId5"/>
              </a:rPr>
              <a:t>learning@qec.org.au</a:t>
            </a:r>
            <a:endParaRPr lang="en-US" dirty="0">
              <a:latin typeface="AvenirNext LT Pro Regular" panose="020B0504020202020204" pitchFamily="34" charset="0"/>
            </a:endParaRPr>
          </a:p>
          <a:p>
            <a:endParaRPr lang="en-AU" dirty="0"/>
          </a:p>
        </p:txBody>
      </p:sp>
    </p:spTree>
    <p:extLst>
      <p:ext uri="{BB962C8B-B14F-4D97-AF65-F5344CB8AC3E}">
        <p14:creationId xmlns:p14="http://schemas.microsoft.com/office/powerpoint/2010/main" val="54188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319134" y="375565"/>
            <a:ext cx="7663387" cy="990433"/>
          </a:xfrm>
        </p:spPr>
        <p:txBody>
          <a:bodyPr>
            <a:normAutofit/>
          </a:bodyPr>
          <a:lstStyle/>
          <a:p>
            <a:pPr algn="l"/>
            <a:r>
              <a:rPr lang="en-US" sz="4000" dirty="0">
                <a:latin typeface="AvenirNext LT Pro Regular" panose="020B0504020202020204" pitchFamily="34" charset="0"/>
              </a:rPr>
              <a:t>QEC Early Parenting Services</a:t>
            </a: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EC983BCC-3891-98BD-41EA-103A887C212D}"/>
              </a:ext>
            </a:extLst>
          </p:cNvPr>
          <p:cNvSpPr txBox="1"/>
          <p:nvPr/>
        </p:nvSpPr>
        <p:spPr>
          <a:xfrm>
            <a:off x="1034213" y="1736300"/>
            <a:ext cx="7451669" cy="4524315"/>
          </a:xfrm>
          <a:prstGeom prst="rect">
            <a:avLst/>
          </a:prstGeom>
          <a:noFill/>
        </p:spPr>
        <p:txBody>
          <a:bodyPr wrap="square" rtlCol="0">
            <a:spAutoFit/>
          </a:bodyPr>
          <a:lstStyle/>
          <a:p>
            <a:r>
              <a:rPr lang="en-AU" sz="2400" dirty="0">
                <a:latin typeface="AvenirNext LT Pro Regular" panose="020B0504020202020204" pitchFamily="34" charset="0"/>
              </a:rPr>
              <a:t>In the 2022/2023 period: </a:t>
            </a:r>
          </a:p>
          <a:p>
            <a:endParaRPr lang="en-AU" sz="2400" dirty="0">
              <a:latin typeface="AvenirNext LT Pro Regular" panose="020B0504020202020204" pitchFamily="34" charset="0"/>
            </a:endParaRPr>
          </a:p>
          <a:p>
            <a:pPr marL="342900" indent="-342900">
              <a:buFont typeface="Arial" panose="020B0604020202020204" pitchFamily="34" charset="0"/>
              <a:buChar char="•"/>
            </a:pPr>
            <a:r>
              <a:rPr lang="en-AU" sz="2400" dirty="0">
                <a:latin typeface="AvenirNext LT Pro Regular" panose="020B0504020202020204" pitchFamily="34" charset="0"/>
              </a:rPr>
              <a:t>1335 requests for QEC EPC services</a:t>
            </a:r>
          </a:p>
          <a:p>
            <a:pPr marL="342900" indent="-342900">
              <a:buFont typeface="Arial" panose="020B0604020202020204" pitchFamily="34" charset="0"/>
              <a:buChar char="•"/>
            </a:pPr>
            <a:r>
              <a:rPr lang="en-AU" sz="2400" dirty="0">
                <a:latin typeface="AvenirNext LT Pro Regular" panose="020B0504020202020204" pitchFamily="34" charset="0"/>
              </a:rPr>
              <a:t>983 admissions to residential programs </a:t>
            </a:r>
          </a:p>
          <a:p>
            <a:pPr marL="342900" indent="-342900">
              <a:buFont typeface="Arial" panose="020B0604020202020204" pitchFamily="34" charset="0"/>
              <a:buChar char="•"/>
            </a:pPr>
            <a:r>
              <a:rPr lang="en-AU" sz="2400" dirty="0">
                <a:latin typeface="AvenirNext LT Pro Regular" panose="020B0504020202020204" pitchFamily="34" charset="0"/>
              </a:rPr>
              <a:t>69% of referrals received were self-referrals</a:t>
            </a:r>
          </a:p>
          <a:p>
            <a:pPr marL="342900" indent="-342900">
              <a:buFont typeface="Arial" panose="020B0604020202020204" pitchFamily="34" charset="0"/>
              <a:buChar char="•"/>
            </a:pPr>
            <a:endParaRPr lang="en-AU" sz="2400" dirty="0">
              <a:latin typeface="AvenirNext LT Pro Regular" panose="020B0504020202020204" pitchFamily="34" charset="0"/>
            </a:endParaRPr>
          </a:p>
          <a:p>
            <a:endParaRPr lang="en-AU" sz="2400" dirty="0">
              <a:latin typeface="AvenirNext LT Pro Regular" panose="020B0504020202020204" pitchFamily="34" charset="0"/>
            </a:endParaRPr>
          </a:p>
          <a:p>
            <a:r>
              <a:rPr lang="en-AU" sz="2400" dirty="0">
                <a:latin typeface="AvenirNext LT Pro Regular" panose="020B0504020202020204" pitchFamily="34" charset="0"/>
              </a:rPr>
              <a:t>Family/Primary carer presenting needs are:</a:t>
            </a:r>
          </a:p>
          <a:p>
            <a:pPr marL="800100" lvl="1" indent="-342900">
              <a:buFont typeface="Arial" panose="020B0604020202020204" pitchFamily="34" charset="0"/>
              <a:buChar char="•"/>
            </a:pPr>
            <a:r>
              <a:rPr lang="en-AU" sz="2400" dirty="0">
                <a:latin typeface="AvenirNext LT Pro Regular" panose="020B0504020202020204" pitchFamily="34" charset="0"/>
              </a:rPr>
              <a:t>Sleep &amp; settling</a:t>
            </a:r>
          </a:p>
          <a:p>
            <a:pPr marL="800100" lvl="1" indent="-342900">
              <a:buFont typeface="Arial" panose="020B0604020202020204" pitchFamily="34" charset="0"/>
              <a:buChar char="•"/>
            </a:pPr>
            <a:r>
              <a:rPr lang="en-AU" sz="2400" dirty="0">
                <a:latin typeface="AvenirNext LT Pro Regular" panose="020B0504020202020204" pitchFamily="34" charset="0"/>
              </a:rPr>
              <a:t>Bonding and attachment difficulties</a:t>
            </a:r>
          </a:p>
          <a:p>
            <a:pPr marL="800100" lvl="1" indent="-342900">
              <a:buFont typeface="Arial" panose="020B0604020202020204" pitchFamily="34" charset="0"/>
              <a:buChar char="•"/>
            </a:pPr>
            <a:r>
              <a:rPr lang="en-AU" sz="2400" dirty="0">
                <a:latin typeface="AvenirNext LT Pro Regular" panose="020B0504020202020204" pitchFamily="34" charset="0"/>
              </a:rPr>
              <a:t>Mental Health</a:t>
            </a:r>
          </a:p>
          <a:p>
            <a:pPr marL="800100" lvl="1" indent="-342900">
              <a:buFont typeface="Arial" panose="020B0604020202020204" pitchFamily="34" charset="0"/>
              <a:buChar char="•"/>
            </a:pPr>
            <a:r>
              <a:rPr lang="en-AU" sz="2400" dirty="0">
                <a:latin typeface="AvenirNext LT Pro Regular" panose="020B0504020202020204" pitchFamily="34" charset="0"/>
              </a:rPr>
              <a:t>Child behaviour</a:t>
            </a:r>
          </a:p>
        </p:txBody>
      </p:sp>
      <p:sp>
        <p:nvSpPr>
          <p:cNvPr id="6" name="Cloud 5">
            <a:extLst>
              <a:ext uri="{FF2B5EF4-FFF2-40B4-BE49-F238E27FC236}">
                <a16:creationId xmlns:a16="http://schemas.microsoft.com/office/drawing/2014/main" id="{14678F01-8177-D6B6-DFCC-8527711659BA}"/>
              </a:ext>
            </a:extLst>
          </p:cNvPr>
          <p:cNvSpPr/>
          <p:nvPr/>
        </p:nvSpPr>
        <p:spPr>
          <a:xfrm rot="169679">
            <a:off x="8055864" y="1797347"/>
            <a:ext cx="4023360" cy="3072384"/>
          </a:xfrm>
          <a:prstGeom prst="cloud">
            <a:avLst/>
          </a:prstGeom>
          <a:solidFill>
            <a:srgbClr val="FFFFFF"/>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venirNext LT Pro Regular" panose="020B0504020202020204" pitchFamily="34" charset="0"/>
              </a:rPr>
              <a:t>Most professional referrals are from MCH nurses</a:t>
            </a:r>
            <a:endParaRPr lang="en-AU" sz="2400" dirty="0">
              <a:solidFill>
                <a:schemeClr val="tx1"/>
              </a:solidFill>
              <a:latin typeface="AvenirNext LT Pro Regular" panose="020B0504020202020204" pitchFamily="34" charset="0"/>
            </a:endParaRPr>
          </a:p>
        </p:txBody>
      </p:sp>
    </p:spTree>
    <p:extLst>
      <p:ext uri="{BB962C8B-B14F-4D97-AF65-F5344CB8AC3E}">
        <p14:creationId xmlns:p14="http://schemas.microsoft.com/office/powerpoint/2010/main" val="322555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442781" y="369462"/>
            <a:ext cx="7767082" cy="990433"/>
          </a:xfrm>
        </p:spPr>
        <p:txBody>
          <a:bodyPr>
            <a:noAutofit/>
          </a:bodyPr>
          <a:lstStyle/>
          <a:p>
            <a:pPr algn="l"/>
            <a:r>
              <a:rPr lang="en-US" sz="4000" b="1" dirty="0">
                <a:latin typeface="AvenirNext LT Pro Regular" panose="020B0504020202020204" pitchFamily="34" charset="0"/>
              </a:rPr>
              <a:t>QEC Family Feedback </a:t>
            </a:r>
            <a:br>
              <a:rPr lang="en-US" sz="4000" dirty="0">
                <a:latin typeface="AvenirNext LT Pro Regular" panose="020B0504020202020204" pitchFamily="34" charset="0"/>
              </a:rPr>
            </a:br>
            <a:r>
              <a:rPr lang="en-US" sz="3200" dirty="0">
                <a:latin typeface="AvenirNext LT Pro Regular" panose="020B0504020202020204" pitchFamily="34" charset="0"/>
              </a:rPr>
              <a:t>From July 2021 to June 2023</a:t>
            </a:r>
            <a:endParaRPr lang="en-US" sz="4000" dirty="0">
              <a:latin typeface="AvenirNext LT Pro Regular" panose="020B0504020202020204" pitchFamily="34" charset="0"/>
            </a:endParaRP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Chart 30">
            <a:extLst>
              <a:ext uri="{FF2B5EF4-FFF2-40B4-BE49-F238E27FC236}">
                <a16:creationId xmlns:a16="http://schemas.microsoft.com/office/drawing/2014/main" id="{6D92CE81-889B-ED25-4668-ABA0E2203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555" y="1696825"/>
            <a:ext cx="8580128" cy="429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0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6777-2BFD-A99F-21BE-F1C4E46A198A}"/>
              </a:ext>
            </a:extLst>
          </p:cNvPr>
          <p:cNvSpPr>
            <a:spLocks noGrp="1"/>
          </p:cNvSpPr>
          <p:nvPr>
            <p:ph type="title"/>
          </p:nvPr>
        </p:nvSpPr>
        <p:spPr>
          <a:xfrm>
            <a:off x="481264" y="525935"/>
            <a:ext cx="9982489" cy="697830"/>
          </a:xfrm>
        </p:spPr>
        <p:txBody>
          <a:bodyPr>
            <a:noAutofit/>
          </a:bodyPr>
          <a:lstStyle/>
          <a:p>
            <a:r>
              <a:rPr lang="en-US" dirty="0">
                <a:latin typeface="AvenirNext LT Pro Regular" panose="020B0504020202020204" pitchFamily="34" charset="0"/>
              </a:rPr>
              <a:t>Infection Prevention and Control</a:t>
            </a:r>
          </a:p>
        </p:txBody>
      </p:sp>
      <p:sp>
        <p:nvSpPr>
          <p:cNvPr id="5" name="TextBox 4">
            <a:extLst>
              <a:ext uri="{FF2B5EF4-FFF2-40B4-BE49-F238E27FC236}">
                <a16:creationId xmlns:a16="http://schemas.microsoft.com/office/drawing/2014/main" id="{701D6576-C6BB-37C1-FBCE-917F13C14194}"/>
              </a:ext>
            </a:extLst>
          </p:cNvPr>
          <p:cNvSpPr txBox="1"/>
          <p:nvPr/>
        </p:nvSpPr>
        <p:spPr>
          <a:xfrm>
            <a:off x="5944033" y="1505040"/>
            <a:ext cx="6353667" cy="2862322"/>
          </a:xfrm>
          <a:prstGeom prst="rect">
            <a:avLst/>
          </a:prstGeom>
          <a:noFill/>
        </p:spPr>
        <p:txBody>
          <a:bodyPr wrap="square" rtlCol="0">
            <a:spAutoFit/>
          </a:bodyPr>
          <a:lstStyle/>
          <a:p>
            <a:r>
              <a:rPr lang="en-AU" dirty="0">
                <a:latin typeface="AvenirNext LT Pro Regular" panose="020B0504020202020204" pitchFamily="34" charset="0"/>
              </a:rPr>
              <a:t>QEC employees must follow:</a:t>
            </a:r>
          </a:p>
          <a:p>
            <a:endParaRPr lang="en-AU" dirty="0">
              <a:latin typeface="AvenirNext LT Pro Regular" panose="020B0504020202020204" pitchFamily="34" charset="0"/>
            </a:endParaRPr>
          </a:p>
          <a:p>
            <a:r>
              <a:rPr lang="en-AU" i="1" dirty="0">
                <a:latin typeface="AvenirNext LT Pro Regular" panose="020B0504020202020204" pitchFamily="34" charset="0"/>
              </a:rPr>
              <a:t>Standard Precautions</a:t>
            </a:r>
            <a:endParaRPr lang="en-AU" dirty="0">
              <a:latin typeface="AvenirNext LT Pro Regular" panose="020B0504020202020204" pitchFamily="34" charset="0"/>
            </a:endParaRPr>
          </a:p>
          <a:p>
            <a:pPr marL="1657350" lvl="3" indent="-285750">
              <a:buFont typeface="Arial" panose="020B0604020202020204" pitchFamily="34" charset="0"/>
              <a:buChar char="•"/>
            </a:pPr>
            <a:r>
              <a:rPr lang="en-AU" dirty="0">
                <a:latin typeface="AvenirNext LT Pro Regular" panose="020B0504020202020204" pitchFamily="34" charset="0"/>
              </a:rPr>
              <a:t>Hand Hygiene</a:t>
            </a:r>
          </a:p>
          <a:p>
            <a:pPr marL="1657350" lvl="3" indent="-285750">
              <a:buFont typeface="Arial" panose="020B0604020202020204" pitchFamily="34" charset="0"/>
              <a:buChar char="•"/>
            </a:pPr>
            <a:r>
              <a:rPr lang="en-AU" dirty="0">
                <a:latin typeface="AvenirNext LT Pro Regular" panose="020B0504020202020204" pitchFamily="34" charset="0"/>
              </a:rPr>
              <a:t>Use of personal protective equipment (PPE)</a:t>
            </a:r>
          </a:p>
          <a:p>
            <a:pPr marL="1657350" lvl="3" indent="-285750">
              <a:buFont typeface="Arial" panose="020B0604020202020204" pitchFamily="34" charset="0"/>
              <a:buChar char="•"/>
            </a:pPr>
            <a:r>
              <a:rPr lang="en-AU" dirty="0">
                <a:latin typeface="AvenirNext LT Pro Regular" panose="020B0504020202020204" pitchFamily="34" charset="0"/>
              </a:rPr>
              <a:t>Routine environmental cleaning</a:t>
            </a:r>
          </a:p>
          <a:p>
            <a:pPr marL="1657350" lvl="3" indent="-285750">
              <a:buFont typeface="Arial" panose="020B0604020202020204" pitchFamily="34" charset="0"/>
              <a:buChar char="•"/>
            </a:pPr>
            <a:r>
              <a:rPr lang="en-AU" dirty="0">
                <a:latin typeface="AvenirNext LT Pro Regular" panose="020B0504020202020204" pitchFamily="34" charset="0"/>
              </a:rPr>
              <a:t>Waste management</a:t>
            </a:r>
          </a:p>
          <a:p>
            <a:pPr marL="1657350" lvl="3" indent="-285750">
              <a:buFont typeface="Arial" panose="020B0604020202020204" pitchFamily="34" charset="0"/>
              <a:buChar char="•"/>
            </a:pPr>
            <a:r>
              <a:rPr lang="en-AU" dirty="0">
                <a:latin typeface="AvenirNext LT Pro Regular" panose="020B0504020202020204" pitchFamily="34" charset="0"/>
              </a:rPr>
              <a:t>Cleaning and disposal of equipment</a:t>
            </a:r>
          </a:p>
          <a:p>
            <a:pPr marL="1657350" lvl="3" indent="-285750">
              <a:buFont typeface="Arial" panose="020B0604020202020204" pitchFamily="34" charset="0"/>
              <a:buChar char="•"/>
            </a:pPr>
            <a:r>
              <a:rPr lang="en-AU" dirty="0">
                <a:latin typeface="AvenirNext LT Pro Regular" panose="020B0504020202020204" pitchFamily="34" charset="0"/>
              </a:rPr>
              <a:t>QEC immunisation requirements</a:t>
            </a:r>
          </a:p>
        </p:txBody>
      </p:sp>
      <p:pic>
        <p:nvPicPr>
          <p:cNvPr id="6" name="Picture 5">
            <a:extLst>
              <a:ext uri="{FF2B5EF4-FFF2-40B4-BE49-F238E27FC236}">
                <a16:creationId xmlns:a16="http://schemas.microsoft.com/office/drawing/2014/main" id="{852B94C6-8698-AC9E-ED1B-05F8A6ED5B3A}"/>
              </a:ext>
            </a:extLst>
          </p:cNvPr>
          <p:cNvPicPr>
            <a:picLocks noChangeAspect="1"/>
          </p:cNvPicPr>
          <p:nvPr/>
        </p:nvPicPr>
        <p:blipFill>
          <a:blip r:embed="rId3"/>
          <a:stretch>
            <a:fillRect/>
          </a:stretch>
        </p:blipFill>
        <p:spPr>
          <a:xfrm>
            <a:off x="481264" y="1646109"/>
            <a:ext cx="4373540" cy="3776443"/>
          </a:xfrm>
          <a:prstGeom prst="rect">
            <a:avLst/>
          </a:prstGeom>
        </p:spPr>
      </p:pic>
      <p:sp>
        <p:nvSpPr>
          <p:cNvPr id="3" name="TextBox 2">
            <a:extLst>
              <a:ext uri="{FF2B5EF4-FFF2-40B4-BE49-F238E27FC236}">
                <a16:creationId xmlns:a16="http://schemas.microsoft.com/office/drawing/2014/main" id="{87FF64DF-07E0-DBDE-23F7-6F8E61AEB6A6}"/>
              </a:ext>
            </a:extLst>
          </p:cNvPr>
          <p:cNvSpPr txBox="1"/>
          <p:nvPr/>
        </p:nvSpPr>
        <p:spPr>
          <a:xfrm>
            <a:off x="4626204" y="4519968"/>
            <a:ext cx="6353667" cy="1477328"/>
          </a:xfrm>
          <a:prstGeom prst="rect">
            <a:avLst/>
          </a:prstGeom>
          <a:noFill/>
        </p:spPr>
        <p:txBody>
          <a:bodyPr wrap="square" rtlCol="0">
            <a:spAutoFit/>
          </a:bodyPr>
          <a:lstStyle/>
          <a:p>
            <a:pPr lvl="3"/>
            <a:r>
              <a:rPr lang="en-AU" i="1" dirty="0">
                <a:latin typeface="AvenirNext LT Pro Regular" panose="020B0504020202020204" pitchFamily="34" charset="0"/>
              </a:rPr>
              <a:t>Universal Precautions</a:t>
            </a:r>
          </a:p>
          <a:p>
            <a:pPr lvl="3"/>
            <a:r>
              <a:rPr lang="en-AU" dirty="0">
                <a:latin typeface="AvenirNext LT Pro Regular" panose="020B0504020202020204" pitchFamily="34" charset="0"/>
              </a:rPr>
              <a:t>Assume that all blood and bodily substances are considered potentially infectious at all times, regardless of the perceived status of the individual.</a:t>
            </a:r>
          </a:p>
        </p:txBody>
      </p:sp>
    </p:spTree>
    <p:extLst>
      <p:ext uri="{BB962C8B-B14F-4D97-AF65-F5344CB8AC3E}">
        <p14:creationId xmlns:p14="http://schemas.microsoft.com/office/powerpoint/2010/main" val="78709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6777-2BFD-A99F-21BE-F1C4E46A198A}"/>
              </a:ext>
            </a:extLst>
          </p:cNvPr>
          <p:cNvSpPr>
            <a:spLocks noGrp="1"/>
          </p:cNvSpPr>
          <p:nvPr>
            <p:ph type="title"/>
          </p:nvPr>
        </p:nvSpPr>
        <p:spPr>
          <a:xfrm>
            <a:off x="481264" y="668810"/>
            <a:ext cx="4320439" cy="697830"/>
          </a:xfrm>
        </p:spPr>
        <p:txBody>
          <a:bodyPr>
            <a:normAutofit fontScale="90000"/>
          </a:bodyPr>
          <a:lstStyle/>
          <a:p>
            <a:r>
              <a:rPr lang="en-US" dirty="0">
                <a:latin typeface="AvenirNext LT Pro Regular" panose="020B0504020202020204" pitchFamily="34" charset="0"/>
              </a:rPr>
              <a:t>QEC’s COVID Safe Plan</a:t>
            </a:r>
          </a:p>
        </p:txBody>
      </p:sp>
      <p:sp>
        <p:nvSpPr>
          <p:cNvPr id="3" name="Text Placeholder 2">
            <a:extLst>
              <a:ext uri="{FF2B5EF4-FFF2-40B4-BE49-F238E27FC236}">
                <a16:creationId xmlns:a16="http://schemas.microsoft.com/office/drawing/2014/main" id="{392D3B45-B802-8D2E-91DC-1C002DCFE749}"/>
              </a:ext>
            </a:extLst>
          </p:cNvPr>
          <p:cNvSpPr>
            <a:spLocks noGrp="1"/>
          </p:cNvSpPr>
          <p:nvPr>
            <p:ph type="body" sz="quarter" idx="13"/>
          </p:nvPr>
        </p:nvSpPr>
        <p:spPr>
          <a:xfrm rot="10800000" flipV="1">
            <a:off x="556873" y="2642661"/>
            <a:ext cx="4244830" cy="2718032"/>
          </a:xfrm>
          <a:ln>
            <a:solidFill>
              <a:schemeClr val="bg1"/>
            </a:solidFill>
          </a:ln>
        </p:spPr>
        <p:txBody>
          <a:bodyPr>
            <a:normAutofit/>
          </a:bodyPr>
          <a:lstStyle/>
          <a:p>
            <a:r>
              <a:rPr lang="en-US" b="1" i="1" dirty="0" err="1">
                <a:solidFill>
                  <a:srgbClr val="174A5B"/>
                </a:solidFill>
                <a:latin typeface="AvenirNext LT Pro Regular" panose="020B0504020202020204" pitchFamily="34" charset="0"/>
              </a:rPr>
              <a:t>Prioritising</a:t>
            </a:r>
            <a:r>
              <a:rPr lang="en-US" b="1" i="1" dirty="0">
                <a:solidFill>
                  <a:srgbClr val="174A5B"/>
                </a:solidFill>
                <a:latin typeface="AvenirNext LT Pro Regular" panose="020B0504020202020204" pitchFamily="34" charset="0"/>
              </a:rPr>
              <a:t> the health and wellbeing of our employees and the families we care for.</a:t>
            </a:r>
          </a:p>
        </p:txBody>
      </p:sp>
      <p:sp>
        <p:nvSpPr>
          <p:cNvPr id="5" name="TextBox 4">
            <a:extLst>
              <a:ext uri="{FF2B5EF4-FFF2-40B4-BE49-F238E27FC236}">
                <a16:creationId xmlns:a16="http://schemas.microsoft.com/office/drawing/2014/main" id="{701D6576-C6BB-37C1-FBCE-917F13C14194}"/>
              </a:ext>
            </a:extLst>
          </p:cNvPr>
          <p:cNvSpPr txBox="1"/>
          <p:nvPr/>
        </p:nvSpPr>
        <p:spPr>
          <a:xfrm>
            <a:off x="5888316" y="1463391"/>
            <a:ext cx="5620623" cy="3785652"/>
          </a:xfrm>
          <a:prstGeom prst="rect">
            <a:avLst/>
          </a:prstGeom>
          <a:noFill/>
        </p:spPr>
        <p:txBody>
          <a:bodyPr wrap="square" rtlCol="0">
            <a:spAutoFit/>
          </a:bodyPr>
          <a:lstStyle/>
          <a:p>
            <a:pPr marL="342900" lvl="0" indent="-342900">
              <a:buFont typeface="Arial" panose="020B0604020202020204" pitchFamily="34" charset="0"/>
              <a:buChar char="•"/>
            </a:pPr>
            <a:r>
              <a:rPr lang="en-AU" sz="2400" dirty="0">
                <a:latin typeface="AvenirNext LT Pro Regular" panose="020B0504020202020204" pitchFamily="34" charset="0"/>
              </a:rPr>
              <a:t>Daily attestations (via an online system ‘Sine Pro’)</a:t>
            </a:r>
          </a:p>
          <a:p>
            <a:pPr marL="342900" lvl="0" indent="-342900">
              <a:buFont typeface="Arial" panose="020B0604020202020204" pitchFamily="34" charset="0"/>
              <a:buChar char="•"/>
            </a:pPr>
            <a:r>
              <a:rPr lang="en-AU" sz="2400" dirty="0">
                <a:latin typeface="AvenirNext LT Pro Regular" panose="020B0504020202020204" pitchFamily="34" charset="0"/>
              </a:rPr>
              <a:t>Hand hygiene and Infection Control</a:t>
            </a:r>
          </a:p>
          <a:p>
            <a:pPr marL="342900" lvl="0" indent="-342900">
              <a:buFont typeface="Arial" panose="020B0604020202020204" pitchFamily="34" charset="0"/>
              <a:buChar char="•"/>
            </a:pPr>
            <a:r>
              <a:rPr lang="en-AU" sz="2400" dirty="0">
                <a:latin typeface="AvenirNext LT Pro Regular" panose="020B0504020202020204" pitchFamily="34" charset="0"/>
              </a:rPr>
              <a:t>Use of masks – as required </a:t>
            </a:r>
          </a:p>
          <a:p>
            <a:pPr marL="342900" lvl="0" indent="-342900">
              <a:buFont typeface="Arial" panose="020B0604020202020204" pitchFamily="34" charset="0"/>
              <a:buChar char="•"/>
            </a:pPr>
            <a:r>
              <a:rPr lang="en-AU" sz="2400" dirty="0">
                <a:latin typeface="AvenirNext LT Pro Regular" panose="020B0504020202020204" pitchFamily="34" charset="0"/>
              </a:rPr>
              <a:t>Cough etiquette and respiratory hygiene</a:t>
            </a:r>
          </a:p>
          <a:p>
            <a:pPr marL="342900" lvl="0" indent="-342900">
              <a:buFont typeface="Arial" panose="020B0604020202020204" pitchFamily="34" charset="0"/>
              <a:buChar char="•"/>
            </a:pPr>
            <a:r>
              <a:rPr lang="en-AU" sz="2400" dirty="0">
                <a:latin typeface="AvenirNext LT Pro Regular" panose="020B0504020202020204" pitchFamily="34" charset="0"/>
              </a:rPr>
              <a:t>Increased environmental cleaning</a:t>
            </a:r>
          </a:p>
          <a:p>
            <a:pPr marL="342900" lvl="0" indent="-342900">
              <a:buFont typeface="Arial" panose="020B0604020202020204" pitchFamily="34" charset="0"/>
              <a:buChar char="•"/>
            </a:pPr>
            <a:r>
              <a:rPr lang="en-AU" sz="2400" dirty="0">
                <a:latin typeface="AvenirNext LT Pro Regular" panose="020B0504020202020204" pitchFamily="34" charset="0"/>
              </a:rPr>
              <a:t>Staying home and seeking testing if unwell</a:t>
            </a:r>
          </a:p>
          <a:p>
            <a:pPr marL="342900" lvl="0" indent="-342900">
              <a:buFont typeface="Arial" panose="020B0604020202020204" pitchFamily="34" charset="0"/>
              <a:buChar char="•"/>
            </a:pPr>
            <a:r>
              <a:rPr lang="en-AU" sz="2400" dirty="0">
                <a:latin typeface="AvenirNext LT Pro Regular" panose="020B0504020202020204" pitchFamily="34" charset="0"/>
              </a:rPr>
              <a:t>Ongoing education and auditing</a:t>
            </a:r>
          </a:p>
        </p:txBody>
      </p:sp>
      <p:sp>
        <p:nvSpPr>
          <p:cNvPr id="4" name="Rectangle 3">
            <a:extLst>
              <a:ext uri="{FF2B5EF4-FFF2-40B4-BE49-F238E27FC236}">
                <a16:creationId xmlns:a16="http://schemas.microsoft.com/office/drawing/2014/main" id="{EBB5CEAF-934B-A1E7-8384-8C5D156A9617}"/>
              </a:ext>
            </a:extLst>
          </p:cNvPr>
          <p:cNvSpPr>
            <a:spLocks noGrp="1" noRot="1" noMove="1" noResize="1" noEditPoints="1" noAdjustHandles="1" noChangeArrowheads="1" noChangeShapeType="1"/>
          </p:cNvSpPr>
          <p:nvPr/>
        </p:nvSpPr>
        <p:spPr>
          <a:xfrm>
            <a:off x="377072" y="4817097"/>
            <a:ext cx="4110087" cy="801278"/>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3201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347531" y="384349"/>
            <a:ext cx="7682240" cy="990433"/>
          </a:xfrm>
        </p:spPr>
        <p:txBody>
          <a:bodyPr>
            <a:noAutofit/>
          </a:bodyPr>
          <a:lstStyle/>
          <a:p>
            <a:pPr algn="l"/>
            <a:r>
              <a:rPr lang="en-US" sz="4000" dirty="0">
                <a:latin typeface="AvenirNext LT Pro Regular" panose="020B0504020202020204" pitchFamily="34" charset="0"/>
              </a:rPr>
              <a:t>QEC Conduct and Positive Workplace </a:t>
            </a:r>
            <a:r>
              <a:rPr lang="en-US" sz="4000" dirty="0" err="1">
                <a:latin typeface="AvenirNext LT Pro Regular" panose="020B0504020202020204" pitchFamily="34" charset="0"/>
              </a:rPr>
              <a:t>Behaviours</a:t>
            </a:r>
            <a:endParaRPr lang="en-US" sz="4000" dirty="0">
              <a:latin typeface="AvenirNext LT Pro Regular" panose="020B0504020202020204" pitchFamily="34" charset="0"/>
            </a:endParaRP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D089B86B-4A85-11FF-D413-6861C812B8A4}"/>
              </a:ext>
            </a:extLst>
          </p:cNvPr>
          <p:cNvSpPr txBox="1"/>
          <p:nvPr/>
        </p:nvSpPr>
        <p:spPr>
          <a:xfrm>
            <a:off x="906544" y="1870184"/>
            <a:ext cx="10378912" cy="480131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i="0" u="none" strike="noStrike" kern="1200" cap="none" spc="0" normalizeH="0" baseline="0" noProof="0" dirty="0">
                <a:ln>
                  <a:noFill/>
                </a:ln>
                <a:solidFill>
                  <a:prstClr val="black"/>
                </a:solidFill>
                <a:effectLst/>
                <a:uLnTx/>
                <a:uFillTx/>
                <a:latin typeface="AvenirNext LT Pro Regular" panose="020B0504020202020204" pitchFamily="34" charset="0"/>
              </a:rPr>
              <a:t>Equal Employment Opportunity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i="0" u="none" strike="noStrike" kern="1200" cap="none" spc="0" normalizeH="0" baseline="0" noProof="0" dirty="0">
                <a:ln>
                  <a:noFill/>
                </a:ln>
                <a:solidFill>
                  <a:prstClr val="black"/>
                </a:solidFill>
                <a:effectLst/>
                <a:uLnTx/>
                <a:uFillTx/>
                <a:latin typeface="AvenirNext LT Pro Regular" panose="020B0504020202020204" pitchFamily="34" charset="0"/>
              </a:rPr>
              <a:t>Equity and Inclusion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i="0" u="none" strike="noStrike" kern="1200" cap="none" spc="0" normalizeH="0" baseline="0" noProof="0" dirty="0">
                <a:ln>
                  <a:noFill/>
                </a:ln>
                <a:solidFill>
                  <a:prstClr val="black"/>
                </a:solidFill>
                <a:effectLst/>
                <a:uLnTx/>
                <a:uFillTx/>
                <a:latin typeface="AvenirNext LT Pro Regular" panose="020B0504020202020204" pitchFamily="34" charset="0"/>
              </a:rPr>
              <a:t>Prevention of Workplace Bullying and Harassment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i="0" u="none" strike="noStrike" kern="1200" cap="none" spc="0" normalizeH="0" baseline="0" noProof="0" dirty="0">
                <a:ln>
                  <a:noFill/>
                </a:ln>
                <a:solidFill>
                  <a:prstClr val="black"/>
                </a:solidFill>
                <a:effectLst/>
                <a:uLnTx/>
                <a:uFillTx/>
                <a:latin typeface="AvenirNext LT Pro Regular" panose="020B0504020202020204" pitchFamily="34" charset="0"/>
              </a:rPr>
              <a:t>Prevention of Occupational Violence and Aggression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40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i="0" u="none" strike="noStrike" kern="1200" cap="none" spc="0" normalizeH="0" baseline="0" noProof="0" dirty="0">
                <a:ln>
                  <a:noFill/>
                </a:ln>
                <a:solidFill>
                  <a:prstClr val="black"/>
                </a:solidFill>
                <a:effectLst/>
                <a:uLnTx/>
                <a:uFillTx/>
                <a:latin typeface="AvenirNext LT Pro Regular" panose="020B0504020202020204" pitchFamily="34" charset="0"/>
              </a:rPr>
              <a:t>QEC expects all employees, families and visitors to behave in a positive and friendly manner, adhering to the above procedures.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i="0" u="none" strike="noStrike" kern="1200" cap="none" spc="0" normalizeH="0" baseline="0" noProof="0" dirty="0">
                <a:ln>
                  <a:noFill/>
                </a:ln>
                <a:solidFill>
                  <a:prstClr val="black"/>
                </a:solidFill>
                <a:effectLst/>
                <a:uLnTx/>
                <a:uFillTx/>
                <a:latin typeface="AvenirNext LT Pro Regular" panose="020B0504020202020204" pitchFamily="34" charset="0"/>
              </a:rPr>
              <a:t>QEC has a zero tolerance approach to any form of bullying, harassment or aggression.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solidFill>
                <a:prstClr val="black"/>
              </a:solidFill>
              <a:latin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i="0" u="none" strike="noStrike" kern="1200" cap="none" spc="0" normalizeH="0" baseline="0" noProof="0" dirty="0">
                <a:ln>
                  <a:noFill/>
                </a:ln>
                <a:solidFill>
                  <a:prstClr val="black"/>
                </a:solidFill>
                <a:effectLst/>
                <a:uLnTx/>
                <a:uFillTx/>
                <a:latin typeface="AvenirNext LT Pro Regular" panose="020B0504020202020204" pitchFamily="34" charset="0"/>
              </a:rPr>
              <a:t>Any concerns during your placement please contact the Manager of Clinical Support and Development on 03 9549 2777.</a:t>
            </a:r>
          </a:p>
          <a:p>
            <a:endParaRPr lang="en-AU" dirty="0"/>
          </a:p>
        </p:txBody>
      </p:sp>
    </p:spTree>
    <p:extLst>
      <p:ext uri="{BB962C8B-B14F-4D97-AF65-F5344CB8AC3E}">
        <p14:creationId xmlns:p14="http://schemas.microsoft.com/office/powerpoint/2010/main" val="182174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385631" y="357291"/>
            <a:ext cx="6611005" cy="990433"/>
          </a:xfrm>
        </p:spPr>
        <p:txBody>
          <a:bodyPr>
            <a:normAutofit fontScale="90000"/>
          </a:bodyPr>
          <a:lstStyle/>
          <a:p>
            <a:pPr algn="l"/>
            <a:r>
              <a:rPr lang="en-US" dirty="0">
                <a:latin typeface="AvenirNext LT Pro Regular" panose="020B0504020202020204" pitchFamily="34" charset="0"/>
              </a:rPr>
              <a:t>General OHSES Awareness</a:t>
            </a: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D089B86B-4A85-11FF-D413-6861C812B8A4}"/>
              </a:ext>
            </a:extLst>
          </p:cNvPr>
          <p:cNvSpPr txBox="1"/>
          <p:nvPr/>
        </p:nvSpPr>
        <p:spPr>
          <a:xfrm>
            <a:off x="848412" y="1989056"/>
            <a:ext cx="10378912" cy="4381199"/>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AU" sz="2800" b="0" i="0" u="none" strike="noStrike" kern="1200" cap="none" spc="0" normalizeH="0" baseline="0" noProof="0" dirty="0">
                <a:ln>
                  <a:noFill/>
                </a:ln>
                <a:solidFill>
                  <a:prstClr val="black"/>
                </a:solidFill>
                <a:effectLst/>
                <a:uLnTx/>
                <a:uFillTx/>
                <a:latin typeface="AvenirNext LT Pro Regular" panose="020B0504020202020204" pitchFamily="34" charset="0"/>
              </a:rPr>
              <a:t>QEC employees must follow:</a:t>
            </a:r>
          </a:p>
          <a:p>
            <a:pPr marR="0" lvl="0" algn="l" defTabSz="914400" rtl="0" eaLnBrk="1" fontAlgn="auto" latinLnBrk="0" hangingPunct="1">
              <a:lnSpc>
                <a:spcPct val="90000"/>
              </a:lnSpc>
              <a:spcBef>
                <a:spcPts val="1000"/>
              </a:spcBef>
              <a:spcAft>
                <a:spcPts val="0"/>
              </a:spcAft>
              <a:buClrTx/>
              <a:buSzTx/>
              <a:tabLst/>
              <a:defRPr/>
            </a:pPr>
            <a:endParaRPr kumimoji="0" lang="en-AU" sz="2800" b="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AU" sz="2400" b="0" i="1" u="none" strike="noStrike" kern="1200" cap="none" spc="0" normalizeH="0" baseline="0" noProof="0" dirty="0">
                <a:ln>
                  <a:noFill/>
                </a:ln>
                <a:solidFill>
                  <a:prstClr val="black"/>
                </a:solidFill>
                <a:effectLst/>
                <a:uLnTx/>
                <a:uFillTx/>
                <a:latin typeface="AvenirNext LT Pro Regular" panose="020B0504020202020204" pitchFamily="34" charset="0"/>
              </a:rPr>
              <a:t>OHSES Committee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AU" sz="2400" b="0" i="1"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AU" sz="2400" b="0" i="1" u="none" strike="noStrike" kern="1200" cap="none" spc="0" normalizeH="0" baseline="0" noProof="0" dirty="0">
                <a:ln>
                  <a:noFill/>
                </a:ln>
                <a:solidFill>
                  <a:prstClr val="black"/>
                </a:solidFill>
                <a:effectLst/>
                <a:uLnTx/>
                <a:uFillTx/>
                <a:latin typeface="AvenirNext LT Pro Regular" panose="020B0504020202020204" pitchFamily="34" charset="0"/>
              </a:rPr>
              <a:t>Workplace Health and Safety Program and OHSES procedures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AU" sz="2400" b="0" i="1"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AU" sz="2400" b="0" i="1" u="none" strike="noStrike" kern="1200" cap="none" spc="0" normalizeH="0" baseline="0" noProof="0" dirty="0">
                <a:ln>
                  <a:noFill/>
                </a:ln>
                <a:solidFill>
                  <a:prstClr val="black"/>
                </a:solidFill>
                <a:effectLst/>
                <a:uLnTx/>
                <a:uFillTx/>
                <a:latin typeface="AvenirNext LT Pro Regular" panose="020B0504020202020204" pitchFamily="34" charset="0"/>
              </a:rPr>
              <a:t>Incident Notification</a:t>
            </a:r>
            <a:endPar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1714500" marR="0" lvl="3"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rPr>
              <a:t>Report any incidents, risks or near misses (these are reported on VHIMS)</a:t>
            </a:r>
          </a:p>
          <a:p>
            <a:pPr marL="1714500" marR="0" lvl="3"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rPr>
              <a:t>Suggestions for improvement always welcome</a:t>
            </a:r>
          </a:p>
          <a:p>
            <a:endParaRPr lang="en-AU" dirty="0"/>
          </a:p>
        </p:txBody>
      </p:sp>
    </p:spTree>
    <p:extLst>
      <p:ext uri="{BB962C8B-B14F-4D97-AF65-F5344CB8AC3E}">
        <p14:creationId xmlns:p14="http://schemas.microsoft.com/office/powerpoint/2010/main" val="387795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318956" y="315867"/>
            <a:ext cx="6611005" cy="990433"/>
          </a:xfrm>
        </p:spPr>
        <p:txBody>
          <a:bodyPr>
            <a:normAutofit/>
          </a:bodyPr>
          <a:lstStyle/>
          <a:p>
            <a:pPr algn="l"/>
            <a:r>
              <a:rPr lang="en-US" sz="4000" dirty="0">
                <a:latin typeface="AvenirNext LT Pro Regular" panose="020B0504020202020204" pitchFamily="34" charset="0"/>
              </a:rPr>
              <a:t>QEC Emergency Codes</a:t>
            </a: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chart of a firefighter&#10;&#10;Description automatically generated with medium confidence">
            <a:extLst>
              <a:ext uri="{FF2B5EF4-FFF2-40B4-BE49-F238E27FC236}">
                <a16:creationId xmlns:a16="http://schemas.microsoft.com/office/drawing/2014/main" id="{9D3616D0-71AE-E829-E6C8-E9FD51A61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108" y="1306300"/>
            <a:ext cx="8121783" cy="5761448"/>
          </a:xfrm>
          <a:prstGeom prst="rect">
            <a:avLst/>
          </a:prstGeom>
        </p:spPr>
      </p:pic>
    </p:spTree>
    <p:extLst>
      <p:ext uri="{BB962C8B-B14F-4D97-AF65-F5344CB8AC3E}">
        <p14:creationId xmlns:p14="http://schemas.microsoft.com/office/powerpoint/2010/main" val="3978881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300970" y="374824"/>
            <a:ext cx="8748075" cy="990433"/>
          </a:xfrm>
        </p:spPr>
        <p:txBody>
          <a:bodyPr>
            <a:noAutofit/>
          </a:bodyPr>
          <a:lstStyle/>
          <a:p>
            <a:pPr algn="l"/>
            <a:r>
              <a:rPr lang="en-US" sz="3600" dirty="0">
                <a:latin typeface="AvenirNext LT Pro Regular" panose="020B0504020202020204" pitchFamily="34" charset="0"/>
              </a:rPr>
              <a:t>If there are Signs of Smoke or Fire Standard Fire Procedure: </a:t>
            </a:r>
            <a:r>
              <a:rPr lang="en-US" sz="3600" dirty="0">
                <a:solidFill>
                  <a:srgbClr val="FF0000"/>
                </a:solidFill>
                <a:latin typeface="AvenirNext LT Pro Regular" panose="020B0504020202020204" pitchFamily="34" charset="0"/>
              </a:rPr>
              <a:t>RACE</a:t>
            </a:r>
            <a:r>
              <a:rPr lang="en-US" sz="3600" dirty="0">
                <a:latin typeface="AvenirNext LT Pro Regular" panose="020B0504020202020204" pitchFamily="34" charset="0"/>
              </a:rPr>
              <a:t> Principle</a:t>
            </a: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B996362-F2BE-B478-C7BD-888E52D5B5BB}"/>
              </a:ext>
            </a:extLst>
          </p:cNvPr>
          <p:cNvSpPr txBox="1"/>
          <p:nvPr/>
        </p:nvSpPr>
        <p:spPr>
          <a:xfrm>
            <a:off x="603315" y="1875934"/>
            <a:ext cx="10180949" cy="4185761"/>
          </a:xfrm>
          <a:prstGeom prst="rect">
            <a:avLst/>
          </a:prstGeom>
          <a:noFill/>
        </p:spPr>
        <p:txBody>
          <a:bodyPr wrap="square" rtlCol="0">
            <a:spAutoFit/>
          </a:bodyPr>
          <a:lstStyle/>
          <a:p>
            <a:pPr marL="0" indent="0">
              <a:buNone/>
            </a:pPr>
            <a:r>
              <a:rPr lang="en-US" altLang="en-US" sz="2400" b="1" dirty="0">
                <a:solidFill>
                  <a:srgbClr val="FF0000"/>
                </a:solidFill>
                <a:latin typeface="AvenirNext LT Pro Regular" panose="020B0504020202020204" pitchFamily="34" charset="0"/>
              </a:rPr>
              <a:t>R</a:t>
            </a:r>
            <a:r>
              <a:rPr lang="en-US" altLang="en-US" sz="2400" b="1" dirty="0">
                <a:latin typeface="AvenirNext LT Pro Regular" panose="020B0504020202020204" pitchFamily="34" charset="0"/>
              </a:rPr>
              <a:t>emove</a:t>
            </a:r>
            <a:r>
              <a:rPr lang="en-US" altLang="en-US" sz="2400" dirty="0">
                <a:latin typeface="AvenirNext LT Pro Regular" panose="020B0504020202020204" pitchFamily="34" charset="0"/>
              </a:rPr>
              <a:t> - Anyone from immediate danger</a:t>
            </a:r>
          </a:p>
          <a:p>
            <a:pPr marL="0" indent="0">
              <a:buNone/>
            </a:pPr>
            <a:endParaRPr lang="en-US" altLang="en-US" sz="2400" dirty="0">
              <a:latin typeface="AvenirNext LT Pro Regular" panose="020B0504020202020204" pitchFamily="34" charset="0"/>
            </a:endParaRPr>
          </a:p>
          <a:p>
            <a:pPr marL="0" indent="0">
              <a:buNone/>
            </a:pPr>
            <a:r>
              <a:rPr lang="en-US" altLang="en-US" sz="2400" b="1" dirty="0">
                <a:solidFill>
                  <a:srgbClr val="FF0000"/>
                </a:solidFill>
                <a:latin typeface="AvenirNext LT Pro Regular" panose="020B0504020202020204" pitchFamily="34" charset="0"/>
              </a:rPr>
              <a:t>A</a:t>
            </a:r>
            <a:r>
              <a:rPr lang="en-US" altLang="en-US" sz="2400" b="1" dirty="0">
                <a:latin typeface="AvenirNext LT Pro Regular" panose="020B0504020202020204" pitchFamily="34" charset="0"/>
              </a:rPr>
              <a:t>lert</a:t>
            </a:r>
            <a:r>
              <a:rPr lang="en-US" altLang="en-US" sz="2400" dirty="0">
                <a:latin typeface="AvenirNext LT Pro Regular" panose="020B0504020202020204" pitchFamily="34" charset="0"/>
              </a:rPr>
              <a:t> - Alert others in area </a:t>
            </a:r>
          </a:p>
          <a:p>
            <a:pPr marL="742950" lvl="1" indent="-285750">
              <a:buFont typeface="Arial" panose="020B0604020202020204" pitchFamily="34" charset="0"/>
              <a:buChar char="•"/>
            </a:pPr>
            <a:r>
              <a:rPr lang="en-US" altLang="en-US" dirty="0">
                <a:latin typeface="AvenirNext LT Pro Regular" panose="020B0504020202020204" pitchFamily="34" charset="0"/>
              </a:rPr>
              <a:t>Alert employee(s) or others of the incident </a:t>
            </a:r>
          </a:p>
          <a:p>
            <a:pPr marL="742950" lvl="1" indent="-285750">
              <a:buFont typeface="Arial" panose="020B0604020202020204" pitchFamily="34" charset="0"/>
              <a:buChar char="•"/>
            </a:pPr>
            <a:r>
              <a:rPr lang="en-US" altLang="en-US" dirty="0">
                <a:latin typeface="AvenirNext LT Pro Regular" panose="020B0504020202020204" pitchFamily="34" charset="0"/>
              </a:rPr>
              <a:t>Break the Manual Call Point (if alarm not sounding)</a:t>
            </a:r>
          </a:p>
          <a:p>
            <a:pPr marL="742950" lvl="1" indent="-285750">
              <a:buFont typeface="Arial" panose="020B0604020202020204" pitchFamily="34" charset="0"/>
              <a:buChar char="•"/>
            </a:pPr>
            <a:r>
              <a:rPr lang="en-US" altLang="en-US" dirty="0">
                <a:latin typeface="AvenirNext LT Pro Regular" panose="020B0504020202020204" pitchFamily="34" charset="0"/>
              </a:rPr>
              <a:t>Report to your Area Warden – follow their instructions</a:t>
            </a:r>
          </a:p>
          <a:p>
            <a:pPr lvl="1"/>
            <a:endParaRPr lang="en-US" altLang="en-US" dirty="0">
              <a:latin typeface="AvenirNext LT Pro Regular" panose="020B0504020202020204" pitchFamily="34" charset="0"/>
            </a:endParaRPr>
          </a:p>
          <a:p>
            <a:pPr marL="457200" lvl="1" indent="0">
              <a:buNone/>
            </a:pPr>
            <a:endParaRPr lang="en-US" altLang="en-US" sz="800" dirty="0">
              <a:latin typeface="AvenirNext LT Pro Regular" panose="020B0504020202020204" pitchFamily="34" charset="0"/>
            </a:endParaRPr>
          </a:p>
          <a:p>
            <a:pPr marL="0" indent="0">
              <a:buNone/>
            </a:pPr>
            <a:r>
              <a:rPr lang="en-US" altLang="en-US" sz="2400" b="1" dirty="0">
                <a:solidFill>
                  <a:srgbClr val="FF0000"/>
                </a:solidFill>
                <a:latin typeface="AvenirNext LT Pro Regular" panose="020B0504020202020204" pitchFamily="34" charset="0"/>
              </a:rPr>
              <a:t>C</a:t>
            </a:r>
            <a:r>
              <a:rPr lang="en-US" altLang="en-US" sz="2400" b="1" dirty="0">
                <a:latin typeface="AvenirNext LT Pro Regular" panose="020B0504020202020204" pitchFamily="34" charset="0"/>
              </a:rPr>
              <a:t>ontain / Confine </a:t>
            </a:r>
            <a:r>
              <a:rPr lang="en-US" altLang="en-US" sz="2400" dirty="0">
                <a:latin typeface="AvenirNext LT Pro Regular" panose="020B0504020202020204" pitchFamily="34" charset="0"/>
              </a:rPr>
              <a:t>- Close doors and windows</a:t>
            </a:r>
          </a:p>
          <a:p>
            <a:pPr marL="0" indent="0">
              <a:buNone/>
            </a:pPr>
            <a:endParaRPr lang="en-US" altLang="en-US" sz="2400" dirty="0">
              <a:solidFill>
                <a:schemeClr val="bg1"/>
              </a:solidFill>
              <a:latin typeface="AvenirNext LT Pro Regular" panose="020B0504020202020204" pitchFamily="34" charset="0"/>
            </a:endParaRPr>
          </a:p>
          <a:p>
            <a:pPr marL="0" indent="0">
              <a:buNone/>
            </a:pPr>
            <a:r>
              <a:rPr lang="en-US" altLang="en-US" sz="2400" b="1" dirty="0">
                <a:solidFill>
                  <a:srgbClr val="FF0000"/>
                </a:solidFill>
                <a:latin typeface="AvenirNext LT Pro Regular" panose="020B0504020202020204" pitchFamily="34" charset="0"/>
              </a:rPr>
              <a:t>E</a:t>
            </a:r>
            <a:r>
              <a:rPr lang="en-US" altLang="en-US" sz="2400" b="1" dirty="0">
                <a:latin typeface="AvenirNext LT Pro Regular" panose="020B0504020202020204" pitchFamily="34" charset="0"/>
              </a:rPr>
              <a:t>xtinguish and/or Evacuate</a:t>
            </a:r>
            <a:r>
              <a:rPr lang="en-US" altLang="en-US" sz="2400" dirty="0">
                <a:latin typeface="AvenirNext LT Pro Regular" panose="020B0504020202020204" pitchFamily="34" charset="0"/>
              </a:rPr>
              <a:t> - If safe to do so, extinguish fire and evacuate  </a:t>
            </a:r>
          </a:p>
          <a:p>
            <a:endParaRPr lang="en-AU" dirty="0"/>
          </a:p>
        </p:txBody>
      </p:sp>
    </p:spTree>
    <p:extLst>
      <p:ext uri="{BB962C8B-B14F-4D97-AF65-F5344CB8AC3E}">
        <p14:creationId xmlns:p14="http://schemas.microsoft.com/office/powerpoint/2010/main" val="30227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D760-4FD2-BDD5-2C37-4EC523A96ED4}"/>
              </a:ext>
            </a:extLst>
          </p:cNvPr>
          <p:cNvSpPr>
            <a:spLocks noGrp="1"/>
          </p:cNvSpPr>
          <p:nvPr>
            <p:ph type="title"/>
          </p:nvPr>
        </p:nvSpPr>
        <p:spPr>
          <a:xfrm>
            <a:off x="276748" y="379876"/>
            <a:ext cx="10791302" cy="796954"/>
          </a:xfrm>
        </p:spPr>
        <p:txBody>
          <a:bodyPr>
            <a:noAutofit/>
          </a:bodyPr>
          <a:lstStyle/>
          <a:p>
            <a:r>
              <a:rPr lang="en-US" sz="4000" dirty="0">
                <a:latin typeface="AvenirNext LT Pro Regular" panose="020B0504020202020204" pitchFamily="34" charset="0"/>
              </a:rPr>
              <a:t>What you can expect from your placement</a:t>
            </a:r>
          </a:p>
        </p:txBody>
      </p:sp>
      <p:sp>
        <p:nvSpPr>
          <p:cNvPr id="3" name="TextBox 2">
            <a:extLst>
              <a:ext uri="{FF2B5EF4-FFF2-40B4-BE49-F238E27FC236}">
                <a16:creationId xmlns:a16="http://schemas.microsoft.com/office/drawing/2014/main" id="{4C3B46F8-D19E-200C-39B5-14EAAEF92177}"/>
              </a:ext>
            </a:extLst>
          </p:cNvPr>
          <p:cNvSpPr txBox="1"/>
          <p:nvPr/>
        </p:nvSpPr>
        <p:spPr>
          <a:xfrm>
            <a:off x="695848" y="1385166"/>
            <a:ext cx="9362114" cy="501675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Be provided with a student handbook – useful information to support your placement</a:t>
            </a:r>
          </a:p>
          <a:p>
            <a:pPr marR="0" lvl="0" algn="l" defTabSz="914400" rtl="0" eaLnBrk="1" fontAlgn="auto" latinLnBrk="0" hangingPunct="1">
              <a:lnSpc>
                <a:spcPct val="100000"/>
              </a:lnSpc>
              <a:spcBef>
                <a:spcPts val="0"/>
              </a:spcBef>
              <a:spcAft>
                <a:spcPts val="0"/>
              </a:spcAft>
              <a:buClrTx/>
              <a:buSzTx/>
              <a:tabLst/>
              <a:defRPr/>
            </a:pPr>
            <a:endPar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Buddying with an experienced QEC Clinician </a:t>
            </a:r>
          </a:p>
          <a:p>
            <a:pPr marR="0" lvl="0" algn="l" defTabSz="914400" rtl="0" eaLnBrk="1" fontAlgn="auto" latinLnBrk="0" hangingPunct="1">
              <a:lnSpc>
                <a:spcPct val="100000"/>
              </a:lnSpc>
              <a:spcBef>
                <a:spcPts val="0"/>
              </a:spcBef>
              <a:spcAft>
                <a:spcPts val="0"/>
              </a:spcAft>
              <a:buClrTx/>
              <a:buSzTx/>
              <a:tabLst/>
              <a:defRPr/>
            </a:pPr>
            <a:endPar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Working within a dynamic learning environment</a:t>
            </a:r>
          </a:p>
          <a:p>
            <a:pPr marR="0" lvl="0" algn="l" defTabSz="914400" rtl="0" eaLnBrk="1" fontAlgn="auto" latinLnBrk="0" hangingPunct="1">
              <a:lnSpc>
                <a:spcPct val="100000"/>
              </a:lnSpc>
              <a:spcBef>
                <a:spcPts val="0"/>
              </a:spcBef>
              <a:spcAft>
                <a:spcPts val="0"/>
              </a:spcAft>
              <a:buClrTx/>
              <a:buSzTx/>
              <a:tabLst/>
              <a:defRPr/>
            </a:pPr>
            <a:endPar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Opportunities to engage with QEC’s multi-disciplinary team</a:t>
            </a:r>
          </a:p>
          <a:p>
            <a:pPr marR="0" lvl="0" algn="l" defTabSz="914400" rtl="0" eaLnBrk="1" fontAlgn="auto" latinLnBrk="0" hangingPunct="1">
              <a:lnSpc>
                <a:spcPct val="100000"/>
              </a:lnSpc>
              <a:spcBef>
                <a:spcPts val="0"/>
              </a:spcBef>
              <a:spcAft>
                <a:spcPts val="0"/>
              </a:spcAft>
              <a:buClrTx/>
              <a:buSzTx/>
              <a:tabLst/>
              <a:defRPr/>
            </a:pPr>
            <a:endPar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Observation of parenting education</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Facilitated small group classes </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Individual one-on-one with families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dirty="0">
              <a:solidFill>
                <a:prstClr val="black"/>
              </a:solidFill>
              <a:latin typeface="AvenirNext LT Pro Regular" panose="020B05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Participate in Playroom led sessions which may include “Toy Making”</a:t>
            </a:r>
          </a:p>
          <a:p>
            <a:pPr marR="0" lvl="0" algn="l" defTabSz="914400" rtl="0" eaLnBrk="1" fontAlgn="auto" latinLnBrk="0" hangingPunct="1">
              <a:lnSpc>
                <a:spcPct val="100000"/>
              </a:lnSpc>
              <a:spcBef>
                <a:spcPts val="0"/>
              </a:spcBef>
              <a:spcAft>
                <a:spcPts val="0"/>
              </a:spcAft>
              <a:buClrTx/>
              <a:buSzTx/>
              <a:tabLst/>
              <a:defRPr/>
            </a:pPr>
            <a:endPar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457200" indent="-457200">
              <a:buFont typeface="Arial" panose="020B0604020202020204" pitchFamily="34" charset="0"/>
              <a:buChar char="•"/>
              <a:defRPr/>
            </a:pPr>
            <a:r>
              <a:rPr kumimoji="0" lang="en-AU" sz="2000" b="0" i="0" u="none" strike="noStrike" kern="1200" cap="none" spc="0" normalizeH="0" baseline="0" noProof="0" dirty="0">
                <a:ln>
                  <a:noFill/>
                </a:ln>
                <a:solidFill>
                  <a:prstClr val="black"/>
                </a:solidFill>
                <a:effectLst/>
                <a:uLnTx/>
                <a:uFillTx/>
                <a:latin typeface="AvenirNext LT Pro Regular" panose="020B0504020202020204" pitchFamily="34" charset="0"/>
              </a:rPr>
              <a:t>Online Feedback survey </a:t>
            </a:r>
          </a:p>
        </p:txBody>
      </p:sp>
    </p:spTree>
    <p:extLst>
      <p:ext uri="{BB962C8B-B14F-4D97-AF65-F5344CB8AC3E}">
        <p14:creationId xmlns:p14="http://schemas.microsoft.com/office/powerpoint/2010/main" val="291822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D760-4FD2-BDD5-2C37-4EC523A96ED4}"/>
              </a:ext>
            </a:extLst>
          </p:cNvPr>
          <p:cNvSpPr>
            <a:spLocks noGrp="1"/>
          </p:cNvSpPr>
          <p:nvPr>
            <p:ph type="title"/>
          </p:nvPr>
        </p:nvSpPr>
        <p:spPr>
          <a:xfrm>
            <a:off x="372405" y="469011"/>
            <a:ext cx="8966552" cy="743415"/>
          </a:xfrm>
        </p:spPr>
        <p:txBody>
          <a:bodyPr>
            <a:normAutofit/>
          </a:bodyPr>
          <a:lstStyle/>
          <a:p>
            <a:r>
              <a:rPr lang="en-US" sz="4000" dirty="0">
                <a:latin typeface="AvenirNext LT Pro Regular" panose="020B0504020202020204" pitchFamily="34" charset="0"/>
              </a:rPr>
              <a:t>Checklist before placement</a:t>
            </a:r>
          </a:p>
        </p:txBody>
      </p:sp>
      <p:graphicFrame>
        <p:nvGraphicFramePr>
          <p:cNvPr id="6" name="Table 7">
            <a:extLst>
              <a:ext uri="{FF2B5EF4-FFF2-40B4-BE49-F238E27FC236}">
                <a16:creationId xmlns:a16="http://schemas.microsoft.com/office/drawing/2014/main" id="{E3418E26-644C-6EB1-262B-AE52020C42FA}"/>
              </a:ext>
            </a:extLst>
          </p:cNvPr>
          <p:cNvGraphicFramePr>
            <a:graphicFrameLocks/>
          </p:cNvGraphicFramePr>
          <p:nvPr>
            <p:extLst>
              <p:ext uri="{D42A27DB-BD31-4B8C-83A1-F6EECF244321}">
                <p14:modId xmlns:p14="http://schemas.microsoft.com/office/powerpoint/2010/main" val="1015702542"/>
              </p:ext>
            </p:extLst>
          </p:nvPr>
        </p:nvGraphicFramePr>
        <p:xfrm>
          <a:off x="755009" y="1551961"/>
          <a:ext cx="9328558" cy="4831080"/>
        </p:xfrm>
        <a:graphic>
          <a:graphicData uri="http://schemas.openxmlformats.org/drawingml/2006/table">
            <a:tbl>
              <a:tblPr firstRow="1" bandRow="1">
                <a:tableStyleId>{5C22544A-7EE6-4342-B048-85BDC9FD1C3A}</a:tableStyleId>
              </a:tblPr>
              <a:tblGrid>
                <a:gridCol w="9328558">
                  <a:extLst>
                    <a:ext uri="{9D8B030D-6E8A-4147-A177-3AD203B41FA5}">
                      <a16:colId xmlns:a16="http://schemas.microsoft.com/office/drawing/2014/main" val="3240147689"/>
                    </a:ext>
                  </a:extLst>
                </a:gridCol>
              </a:tblGrid>
              <a:tr h="4311943">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AvenirNext LT Pro Regular" panose="020B0504020202020204" pitchFamily="34" charset="0"/>
                          <a:ea typeface="+mn-ea"/>
                          <a:cs typeface="+mn-cs"/>
                        </a:rPr>
                        <a:t>Students need to complete “The Basics of Infection Prevention and Control” eLearning module within 12 months prior to their placement date. Please send certificate through to </a:t>
                      </a:r>
                      <a:r>
                        <a:rPr lang="en-US" sz="2400" b="0" kern="1200" dirty="0">
                          <a:solidFill>
                            <a:schemeClr val="tx1"/>
                          </a:solidFill>
                          <a:effectLst/>
                          <a:latin typeface="AvenirNext LT Pro Regular" panose="020B0504020202020204" pitchFamily="34" charset="0"/>
                          <a:ea typeface="+mn-ea"/>
                          <a:cs typeface="+mn-cs"/>
                          <a:hlinkClick r:id="rId3"/>
                        </a:rPr>
                        <a:t>learning@qec.org.au</a:t>
                      </a:r>
                      <a:r>
                        <a:rPr lang="en-US" sz="2400" b="0" kern="1200" dirty="0">
                          <a:solidFill>
                            <a:schemeClr val="tx1"/>
                          </a:solidFill>
                          <a:effectLst/>
                          <a:latin typeface="AvenirNext LT Pro Regular" panose="020B0504020202020204" pitchFamily="34" charset="0"/>
                          <a:ea typeface="+mn-ea"/>
                          <a:cs typeface="+mn-cs"/>
                        </a:rPr>
                        <a:t> at least one week prior to commencing placement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kern="1200" dirty="0">
                        <a:solidFill>
                          <a:schemeClr val="tx1"/>
                        </a:solidFill>
                        <a:effectLst/>
                        <a:latin typeface="AvenirNext LT Pro Regular" panose="020B05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AvenirNext LT Pro Regular" panose="020B0504020202020204" pitchFamily="34" charset="0"/>
                          <a:ea typeface="+mn-ea"/>
                          <a:cs typeface="+mn-cs"/>
                        </a:rPr>
                        <a:t>Please arrive at 8.30am on your first day, report to</a:t>
                      </a:r>
                      <a:r>
                        <a:rPr lang="en-US" sz="2400" b="0" u="none" kern="1200" dirty="0">
                          <a:solidFill>
                            <a:schemeClr val="tx1"/>
                          </a:solidFill>
                          <a:effectLst/>
                          <a:latin typeface="AvenirNext LT Pro Regular" panose="020B0504020202020204" pitchFamily="34" charset="0"/>
                          <a:ea typeface="+mn-ea"/>
                          <a:cs typeface="+mn-cs"/>
                        </a:rPr>
                        <a:t> reception and</a:t>
                      </a:r>
                      <a:r>
                        <a:rPr lang="en-US" sz="2400" b="0" kern="1200" dirty="0">
                          <a:solidFill>
                            <a:schemeClr val="tx1"/>
                          </a:solidFill>
                          <a:effectLst/>
                          <a:latin typeface="AvenirNext LT Pro Regular" panose="020B0504020202020204" pitchFamily="34" charset="0"/>
                          <a:ea typeface="+mn-ea"/>
                          <a:cs typeface="+mn-cs"/>
                        </a:rPr>
                        <a:t> a Clinical Educator will come to meet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kern="1200" dirty="0">
                        <a:solidFill>
                          <a:schemeClr val="tx1"/>
                        </a:solidFill>
                        <a:effectLst/>
                        <a:latin typeface="AvenirNext LT Pro Regular" panose="020B05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AvenirNext LT Pro Regular" panose="020B0504020202020204" pitchFamily="34" charset="0"/>
                          <a:ea typeface="+mn-ea"/>
                          <a:cs typeface="+mn-cs"/>
                        </a:rPr>
                        <a:t>Students will need to complete a daily attestation via an online system called ‘Sine Pro’, at the start of each day of placement with QEC.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kern="1200" dirty="0">
                        <a:solidFill>
                          <a:schemeClr val="tx1"/>
                        </a:solidFill>
                        <a:effectLst/>
                        <a:latin typeface="Avenir Next" panose="020B0503020202020204" pitchFamily="34" charset="0"/>
                        <a:ea typeface="+mn-ea"/>
                        <a:cs typeface="+mn-cs"/>
                      </a:endParaRPr>
                    </a:p>
                  </a:txBody>
                  <a:tcPr marL="137160" marR="137160" marT="137160" marB="137160">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005239"/>
                  </a:ext>
                </a:extLst>
              </a:tr>
            </a:tbl>
          </a:graphicData>
        </a:graphic>
      </p:graphicFrame>
    </p:spTree>
    <p:extLst>
      <p:ext uri="{BB962C8B-B14F-4D97-AF65-F5344CB8AC3E}">
        <p14:creationId xmlns:p14="http://schemas.microsoft.com/office/powerpoint/2010/main" val="324498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83" y="853572"/>
            <a:ext cx="6647602" cy="544075"/>
          </a:xfrm>
        </p:spPr>
        <p:txBody>
          <a:bodyPr>
            <a:noAutofit/>
          </a:bodyPr>
          <a:lstStyle/>
          <a:p>
            <a:r>
              <a:rPr lang="en-AU" dirty="0">
                <a:latin typeface="AvenirNext LT Pro Regular" panose="020B0504020202020204" pitchFamily="34" charset="0"/>
              </a:rPr>
              <a:t>Our Acknowledgement of Country</a:t>
            </a:r>
          </a:p>
        </p:txBody>
      </p:sp>
      <p:sp>
        <p:nvSpPr>
          <p:cNvPr id="3" name="Text Placeholder 2"/>
          <p:cNvSpPr>
            <a:spLocks noGrp="1"/>
          </p:cNvSpPr>
          <p:nvPr>
            <p:ph type="body" sz="quarter" idx="10"/>
          </p:nvPr>
        </p:nvSpPr>
        <p:spPr>
          <a:xfrm>
            <a:off x="539583" y="2317366"/>
            <a:ext cx="7153507" cy="3906518"/>
          </a:xfrm>
        </p:spPr>
        <p:txBody>
          <a:bodyPr>
            <a:noAutofit/>
          </a:bodyPr>
          <a:lstStyle/>
          <a:p>
            <a:pPr>
              <a:lnSpc>
                <a:spcPct val="100000"/>
              </a:lnSpc>
              <a:spcBef>
                <a:spcPts val="0"/>
              </a:spcBef>
            </a:pPr>
            <a:r>
              <a:rPr lang="en-US" sz="2400" b="0" dirty="0">
                <a:latin typeface="AvenirNext LT Pro Regular" panose="020B0504020202020204" pitchFamily="34" charset="0"/>
              </a:rPr>
              <a:t>QEC acknowledges all Aboriginal and Torres Strait Islander peoples as traditional owners of the lands on which we walk, live and raise our children. We pay our respects to traditional owners past, present and future. We acknowledge the importance of children being raised with connections to culture, community and family. </a:t>
            </a:r>
            <a:endParaRPr lang="en-AU" sz="2400" b="0" dirty="0">
              <a:latin typeface="AvenirNext LT Pro Regular" panose="020B0504020202020204" pitchFamily="34" charset="0"/>
            </a:endParaRPr>
          </a:p>
        </p:txBody>
      </p:sp>
    </p:spTree>
    <p:extLst>
      <p:ext uri="{BB962C8B-B14F-4D97-AF65-F5344CB8AC3E}">
        <p14:creationId xmlns:p14="http://schemas.microsoft.com/office/powerpoint/2010/main" val="359425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D760-4FD2-BDD5-2C37-4EC523A96ED4}"/>
              </a:ext>
            </a:extLst>
          </p:cNvPr>
          <p:cNvSpPr>
            <a:spLocks noGrp="1"/>
          </p:cNvSpPr>
          <p:nvPr>
            <p:ph type="title"/>
          </p:nvPr>
        </p:nvSpPr>
        <p:spPr>
          <a:xfrm>
            <a:off x="496229" y="698519"/>
            <a:ext cx="9721561" cy="743415"/>
          </a:xfrm>
        </p:spPr>
        <p:txBody>
          <a:bodyPr>
            <a:noAutofit/>
          </a:bodyPr>
          <a:lstStyle/>
          <a:p>
            <a:r>
              <a:rPr lang="en-US" sz="4000" b="1" dirty="0">
                <a:latin typeface="AvenirNext LT Pro Regular" panose="020B0504020202020204" pitchFamily="34" charset="0"/>
              </a:rPr>
              <a:t>Feedback</a:t>
            </a:r>
            <a:r>
              <a:rPr lang="en-US" sz="4000" dirty="0">
                <a:latin typeface="AvenirNext LT Pro Regular" panose="020B0504020202020204" pitchFamily="34" charset="0"/>
              </a:rPr>
              <a:t> – making your experience and others the best it can be</a:t>
            </a:r>
          </a:p>
        </p:txBody>
      </p:sp>
      <p:sp>
        <p:nvSpPr>
          <p:cNvPr id="12" name="TextBox 11">
            <a:extLst>
              <a:ext uri="{FF2B5EF4-FFF2-40B4-BE49-F238E27FC236}">
                <a16:creationId xmlns:a16="http://schemas.microsoft.com/office/drawing/2014/main" id="{26410ACD-D87D-FE0A-35A5-531E470B4338}"/>
              </a:ext>
            </a:extLst>
          </p:cNvPr>
          <p:cNvSpPr txBox="1"/>
          <p:nvPr/>
        </p:nvSpPr>
        <p:spPr>
          <a:xfrm>
            <a:off x="496229" y="2251159"/>
            <a:ext cx="650146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rPr>
              <a:t>QEC strive to provide a continuing, improving environment for families, </a:t>
            </a:r>
            <a:r>
              <a:rPr lang="en-AU" sz="2400" dirty="0">
                <a:solidFill>
                  <a:prstClr val="black"/>
                </a:solidFill>
                <a:latin typeface="AvenirNext LT Pro Regular" panose="020B0504020202020204" pitchFamily="34" charset="0"/>
              </a:rPr>
              <a:t>employees</a:t>
            </a:r>
            <a:r>
              <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rPr>
              <a:t>, students and other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rPr>
              <a:t>In order to do this we need your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sng" strike="noStrike" kern="1200" cap="none" spc="0" normalizeH="0" baseline="0" noProof="0" dirty="0">
                <a:ln>
                  <a:noFill/>
                </a:ln>
                <a:solidFill>
                  <a:prstClr val="black"/>
                </a:solidFill>
                <a:effectLst/>
                <a:uLnTx/>
                <a:uFillTx/>
                <a:latin typeface="AvenirNext LT Pro Regular" panose="020B0504020202020204" pitchFamily="34" charset="0"/>
              </a:rPr>
              <a:t>Please</a:t>
            </a:r>
            <a:r>
              <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rPr>
              <a:t> complete the survey online using the link provided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strike="noStrike" kern="1200" cap="none" spc="0" normalizeH="0" baseline="0" noProof="0" dirty="0">
                <a:ln>
                  <a:noFill/>
                </a:ln>
                <a:solidFill>
                  <a:prstClr val="black"/>
                </a:solidFill>
                <a:effectLst/>
                <a:uLnTx/>
                <a:uFillTx/>
                <a:latin typeface="AvenirNext LT Pro Regular" panose="020B0504020202020204" pitchFamily="34" charset="0"/>
                <a:hlinkClick r:id="rId2"/>
              </a:rPr>
              <a:t>learning@qec.org.au</a:t>
            </a:r>
            <a:r>
              <a:rPr kumimoji="0" lang="en-AU" sz="2400" b="0" i="0" strike="noStrike" kern="1200" cap="none" spc="0" normalizeH="0" baseline="0" noProof="0" dirty="0">
                <a:ln>
                  <a:noFill/>
                </a:ln>
                <a:solidFill>
                  <a:prstClr val="black"/>
                </a:solidFill>
                <a:effectLst/>
                <a:uLnTx/>
                <a:uFillTx/>
                <a:latin typeface="AvenirNext LT Pro Regular" panose="020B0504020202020204" pitchFamily="34" charset="0"/>
              </a:rPr>
              <a:t> </a:t>
            </a:r>
            <a:r>
              <a:rPr kumimoji="0" lang="en-AU" sz="2400" b="0" i="0" u="none" strike="noStrike" kern="1200" cap="none" spc="0" normalizeH="0" baseline="0" noProof="0" dirty="0">
                <a:ln>
                  <a:noFill/>
                </a:ln>
                <a:solidFill>
                  <a:prstClr val="black"/>
                </a:solidFill>
                <a:effectLst/>
                <a:uLnTx/>
                <a:uFillTx/>
                <a:latin typeface="AvenirNext LT Pro Regular" panose="020B0504020202020204" pitchFamily="34" charset="0"/>
              </a:rPr>
              <a:t>after your placement.  </a:t>
            </a:r>
          </a:p>
        </p:txBody>
      </p:sp>
      <p:pic>
        <p:nvPicPr>
          <p:cNvPr id="4" name="Picture 3" descr="A clipboard with check marks and a pencil&#10;&#10;Description automatically generated">
            <a:extLst>
              <a:ext uri="{FF2B5EF4-FFF2-40B4-BE49-F238E27FC236}">
                <a16:creationId xmlns:a16="http://schemas.microsoft.com/office/drawing/2014/main" id="{F370B670-8556-E847-FD48-BF36E6C45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1346283"/>
            <a:ext cx="4606841" cy="4606841"/>
          </a:xfrm>
          <a:prstGeom prst="rect">
            <a:avLst/>
          </a:prstGeom>
        </p:spPr>
      </p:pic>
    </p:spTree>
    <p:extLst>
      <p:ext uri="{BB962C8B-B14F-4D97-AF65-F5344CB8AC3E}">
        <p14:creationId xmlns:p14="http://schemas.microsoft.com/office/powerpoint/2010/main" val="796691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33C7C-8ED5-95BE-F4D6-20F51BF875F4}"/>
              </a:ext>
            </a:extLst>
          </p:cNvPr>
          <p:cNvSpPr>
            <a:spLocks noGrp="1"/>
          </p:cNvSpPr>
          <p:nvPr>
            <p:ph type="title"/>
          </p:nvPr>
        </p:nvSpPr>
        <p:spPr>
          <a:xfrm>
            <a:off x="2785035" y="554065"/>
            <a:ext cx="6812339" cy="805343"/>
          </a:xfrm>
        </p:spPr>
        <p:txBody>
          <a:bodyPr>
            <a:normAutofit/>
          </a:bodyPr>
          <a:lstStyle/>
          <a:p>
            <a:r>
              <a:rPr lang="en-US" b="1" dirty="0">
                <a:latin typeface="AvenirNext LT Pro Regular" panose="020B0504020202020204" pitchFamily="34" charset="0"/>
              </a:rPr>
              <a:t>Next Steps</a:t>
            </a:r>
            <a:endParaRPr lang="en-AU" b="1" dirty="0">
              <a:latin typeface="AvenirNext LT Pro Regular" panose="020B0504020202020204" pitchFamily="34" charset="0"/>
            </a:endParaRPr>
          </a:p>
        </p:txBody>
      </p:sp>
      <p:sp>
        <p:nvSpPr>
          <p:cNvPr id="7" name="TextBox 6">
            <a:extLst>
              <a:ext uri="{FF2B5EF4-FFF2-40B4-BE49-F238E27FC236}">
                <a16:creationId xmlns:a16="http://schemas.microsoft.com/office/drawing/2014/main" id="{119A032D-7BCE-D43A-1087-CC3B525917D4}"/>
              </a:ext>
            </a:extLst>
          </p:cNvPr>
          <p:cNvSpPr txBox="1"/>
          <p:nvPr/>
        </p:nvSpPr>
        <p:spPr>
          <a:xfrm>
            <a:off x="1282180" y="4550328"/>
            <a:ext cx="9818048" cy="1077218"/>
          </a:xfrm>
          <a:prstGeom prst="rect">
            <a:avLst/>
          </a:prstGeom>
          <a:noFill/>
        </p:spPr>
        <p:txBody>
          <a:bodyPr wrap="square" rtlCol="0">
            <a:spAutoFit/>
          </a:bodyPr>
          <a:lstStyle/>
          <a:p>
            <a:r>
              <a:rPr lang="en-US" sz="3200" dirty="0">
                <a:solidFill>
                  <a:srgbClr val="174A5B"/>
                </a:solidFill>
                <a:latin typeface="AvenirNext LT Pro Regular" panose="020B0504020202020204" pitchFamily="34" charset="0"/>
              </a:rPr>
              <a:t>Thank you!</a:t>
            </a:r>
          </a:p>
          <a:p>
            <a:r>
              <a:rPr lang="en-US" sz="3200" dirty="0">
                <a:solidFill>
                  <a:srgbClr val="174A5B"/>
                </a:solidFill>
                <a:latin typeface="AvenirNext LT Pro Regular" panose="020B0504020202020204" pitchFamily="34" charset="0"/>
              </a:rPr>
              <a:t>We look forward to welcoming you onsite at QEC</a:t>
            </a:r>
            <a:endParaRPr lang="en-AU" sz="1600" dirty="0">
              <a:solidFill>
                <a:srgbClr val="174A5B"/>
              </a:solidFill>
              <a:latin typeface="AvenirNext LT Pro Regular" panose="020B0504020202020204" pitchFamily="34" charset="0"/>
            </a:endParaRPr>
          </a:p>
        </p:txBody>
      </p:sp>
      <p:sp>
        <p:nvSpPr>
          <p:cNvPr id="2" name="Rectangle 1">
            <a:extLst>
              <a:ext uri="{FF2B5EF4-FFF2-40B4-BE49-F238E27FC236}">
                <a16:creationId xmlns:a16="http://schemas.microsoft.com/office/drawing/2014/main" id="{DF823963-0225-3552-2025-CFC0F6E50C84}"/>
              </a:ext>
            </a:extLst>
          </p:cNvPr>
          <p:cNvSpPr/>
          <p:nvPr/>
        </p:nvSpPr>
        <p:spPr>
          <a:xfrm>
            <a:off x="0" y="1725105"/>
            <a:ext cx="12192000" cy="12726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2AD3690-4592-AFF8-4014-F5137E0FA62E}"/>
              </a:ext>
            </a:extLst>
          </p:cNvPr>
          <p:cNvSpPr txBox="1"/>
          <p:nvPr/>
        </p:nvSpPr>
        <p:spPr>
          <a:xfrm>
            <a:off x="1602426" y="2361414"/>
            <a:ext cx="9177556" cy="1631216"/>
          </a:xfrm>
          <a:prstGeom prst="rect">
            <a:avLst/>
          </a:prstGeom>
          <a:noFill/>
        </p:spPr>
        <p:txBody>
          <a:bodyPr wrap="square" rtlCol="0">
            <a:spAutoFit/>
          </a:bodyPr>
          <a:lstStyle/>
          <a:p>
            <a:r>
              <a:rPr lang="en-US" sz="2000" dirty="0">
                <a:latin typeface="AvenirNext LT Pro Regular" panose="020B0504020202020204" pitchFamily="34" charset="0"/>
              </a:rPr>
              <a:t>On closing this final slide of the </a:t>
            </a:r>
            <a:r>
              <a:rPr lang="en-GB" sz="2000" dirty="0">
                <a:latin typeface="AvenirNext LT Pro Regular" panose="020B0504020202020204" pitchFamily="34" charset="0"/>
              </a:rPr>
              <a:t>MCH Nurse Student Orientation</a:t>
            </a:r>
            <a:r>
              <a:rPr lang="en-US" sz="2000" dirty="0">
                <a:latin typeface="AvenirNext LT Pro Regular" panose="020B0504020202020204" pitchFamily="34" charset="0"/>
              </a:rPr>
              <a:t> please email </a:t>
            </a:r>
            <a:r>
              <a:rPr lang="en-US" sz="2000" dirty="0">
                <a:latin typeface="AvenirNext LT Pro Regular" panose="020B0504020202020204" pitchFamily="34" charset="0"/>
                <a:hlinkClick r:id="rId2"/>
              </a:rPr>
              <a:t>learning@qec.org.au</a:t>
            </a:r>
            <a:r>
              <a:rPr lang="en-US" sz="2000" dirty="0">
                <a:latin typeface="AvenirNext LT Pro Regular" panose="020B0504020202020204" pitchFamily="34" charset="0"/>
              </a:rPr>
              <a:t>:</a:t>
            </a:r>
          </a:p>
          <a:p>
            <a:pPr marL="800100" lvl="1" indent="-342900">
              <a:buFont typeface="Arial" panose="020B0604020202020204" pitchFamily="34" charset="0"/>
              <a:buChar char="•"/>
            </a:pPr>
            <a:r>
              <a:rPr lang="en-US" sz="2000" dirty="0">
                <a:latin typeface="AvenirNext LT Pro Regular" panose="020B0504020202020204" pitchFamily="34" charset="0"/>
              </a:rPr>
              <a:t>an acknowledgement confirming you have read this presentation </a:t>
            </a:r>
          </a:p>
          <a:p>
            <a:pPr marL="800100" lvl="1" indent="-342900">
              <a:buFont typeface="Arial" panose="020B0604020202020204" pitchFamily="34" charset="0"/>
              <a:buChar char="•"/>
            </a:pPr>
            <a:r>
              <a:rPr lang="en-US" sz="2000" dirty="0">
                <a:latin typeface="AvenirNext LT Pro Regular" panose="020B0504020202020204" pitchFamily="34" charset="0"/>
              </a:rPr>
              <a:t>a copy of your certificate for “The Basics of Infection Prevention and Control.” </a:t>
            </a:r>
            <a:endParaRPr lang="en-AU" sz="2000" dirty="0">
              <a:latin typeface="AvenirNext LT Pro Regular" panose="020B0504020202020204" pitchFamily="34" charset="0"/>
            </a:endParaRPr>
          </a:p>
        </p:txBody>
      </p:sp>
    </p:spTree>
    <p:extLst>
      <p:ext uri="{BB962C8B-B14F-4D97-AF65-F5344CB8AC3E}">
        <p14:creationId xmlns:p14="http://schemas.microsoft.com/office/powerpoint/2010/main" val="187768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FE8505-A260-A1EC-9BDB-8523EE39BDC7}"/>
              </a:ext>
            </a:extLst>
          </p:cNvPr>
          <p:cNvSpPr/>
          <p:nvPr/>
        </p:nvSpPr>
        <p:spPr>
          <a:xfrm>
            <a:off x="4233672" y="146304"/>
            <a:ext cx="443484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E54A9DE4-B0C2-4621-1897-DD862C42B0DD}"/>
              </a:ext>
            </a:extLst>
          </p:cNvPr>
          <p:cNvSpPr/>
          <p:nvPr/>
        </p:nvSpPr>
        <p:spPr>
          <a:xfrm>
            <a:off x="6342888" y="6480048"/>
            <a:ext cx="4434840" cy="914400"/>
          </a:xfrm>
          <a:prstGeom prst="rect">
            <a:avLst/>
          </a:prstGeom>
          <a:solidFill>
            <a:srgbClr val="FFCFB4"/>
          </a:solidFill>
          <a:ln>
            <a:solidFill>
              <a:srgbClr val="FFCF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0EDAC499-00D0-A998-8295-44947CC9D40A}"/>
              </a:ext>
            </a:extLst>
          </p:cNvPr>
          <p:cNvSpPr txBox="1">
            <a:spLocks/>
          </p:cNvSpPr>
          <p:nvPr/>
        </p:nvSpPr>
        <p:spPr>
          <a:xfrm>
            <a:off x="234298" y="317289"/>
            <a:ext cx="3889646" cy="743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venirNext LT Pro Regular" panose="020B0504020202020204" pitchFamily="34" charset="0"/>
              </a:rPr>
              <a:t>QEC Values</a:t>
            </a:r>
          </a:p>
        </p:txBody>
      </p:sp>
      <p:pic>
        <p:nvPicPr>
          <p:cNvPr id="11" name="Picture 10" descr="A group of colorful squares with words&#10;&#10;Description automatically generated">
            <a:extLst>
              <a:ext uri="{FF2B5EF4-FFF2-40B4-BE49-F238E27FC236}">
                <a16:creationId xmlns:a16="http://schemas.microsoft.com/office/drawing/2014/main" id="{3D21D830-5BC7-2CB8-C148-9F4319F96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824" y="1060704"/>
            <a:ext cx="6498351" cy="5447554"/>
          </a:xfrm>
          <a:prstGeom prst="rect">
            <a:avLst/>
          </a:prstGeom>
        </p:spPr>
      </p:pic>
    </p:spTree>
    <p:extLst>
      <p:ext uri="{BB962C8B-B14F-4D97-AF65-F5344CB8AC3E}">
        <p14:creationId xmlns:p14="http://schemas.microsoft.com/office/powerpoint/2010/main" val="416838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15CC1CA-77F5-ABEC-A46C-0CC7D75957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721" y="0"/>
            <a:ext cx="9698557" cy="6858000"/>
          </a:xfrm>
          <a:prstGeom prst="rect">
            <a:avLst/>
          </a:prstGeom>
        </p:spPr>
      </p:pic>
    </p:spTree>
    <p:extLst>
      <p:ext uri="{BB962C8B-B14F-4D97-AF65-F5344CB8AC3E}">
        <p14:creationId xmlns:p14="http://schemas.microsoft.com/office/powerpoint/2010/main" val="334545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D760-4FD2-BDD5-2C37-4EC523A96ED4}"/>
              </a:ext>
            </a:extLst>
          </p:cNvPr>
          <p:cNvSpPr>
            <a:spLocks noGrp="1"/>
          </p:cNvSpPr>
          <p:nvPr>
            <p:ph type="title"/>
          </p:nvPr>
        </p:nvSpPr>
        <p:spPr>
          <a:xfrm>
            <a:off x="2761921" y="0"/>
            <a:ext cx="7415868" cy="1015068"/>
          </a:xfrm>
        </p:spPr>
        <p:txBody>
          <a:bodyPr>
            <a:normAutofit/>
          </a:bodyPr>
          <a:lstStyle/>
          <a:p>
            <a:pPr algn="ctr"/>
            <a:r>
              <a:rPr lang="en-US" dirty="0">
                <a:latin typeface="AvenirNext LT Pro Regular" panose="020B0504020202020204" pitchFamily="34" charset="0"/>
              </a:rPr>
              <a:t>QEC </a:t>
            </a:r>
            <a:r>
              <a:rPr lang="en-US" dirty="0" err="1">
                <a:latin typeface="AvenirNext LT Pro Regular" panose="020B0504020202020204" pitchFamily="34" charset="0"/>
              </a:rPr>
              <a:t>Organisational</a:t>
            </a:r>
            <a:r>
              <a:rPr lang="en-US" dirty="0">
                <a:latin typeface="AvenirNext LT Pro Regular" panose="020B0504020202020204" pitchFamily="34" charset="0"/>
              </a:rPr>
              <a:t> Chart</a:t>
            </a:r>
          </a:p>
        </p:txBody>
      </p:sp>
      <p:sp>
        <p:nvSpPr>
          <p:cNvPr id="11" name="TextBox 10">
            <a:extLst>
              <a:ext uri="{FF2B5EF4-FFF2-40B4-BE49-F238E27FC236}">
                <a16:creationId xmlns:a16="http://schemas.microsoft.com/office/drawing/2014/main" id="{90065081-2C5C-2191-55D2-EB3DE7834DE0}"/>
              </a:ext>
            </a:extLst>
          </p:cNvPr>
          <p:cNvSpPr txBox="1"/>
          <p:nvPr/>
        </p:nvSpPr>
        <p:spPr>
          <a:xfrm>
            <a:off x="812596" y="5071115"/>
            <a:ext cx="10167457" cy="1384995"/>
          </a:xfrm>
          <a:prstGeom prst="rect">
            <a:avLst/>
          </a:prstGeom>
          <a:noFill/>
        </p:spPr>
        <p:txBody>
          <a:bodyPr wrap="square" rtlCol="0">
            <a:spAutoFit/>
          </a:bodyPr>
          <a:lstStyle/>
          <a:p>
            <a:r>
              <a:rPr lang="en-US" dirty="0"/>
              <a:t>Approximately 150 clinical and non-clinical employees.</a:t>
            </a:r>
          </a:p>
          <a:p>
            <a:endParaRPr lang="en-US" dirty="0"/>
          </a:p>
          <a:p>
            <a:r>
              <a:rPr lang="en-US" sz="1600" dirty="0"/>
              <a:t>MCH Nurses, Registered Midwives, Registered Nurses, Enrolled nurses, Social Workers, Early Childhood Educators, Psychologists, Art Therapist, Medical Practitioner, Administrators, Educators, Information Technology Specialists, Commercial &amp; Finance, People &amp; Culture, Infrastructure and Volunteers</a:t>
            </a:r>
            <a:endParaRPr lang="en-AU" sz="1600" dirty="0"/>
          </a:p>
        </p:txBody>
      </p:sp>
      <p:sp>
        <p:nvSpPr>
          <p:cNvPr id="3" name="Rectangle: Rounded Corners 2">
            <a:extLst>
              <a:ext uri="{FF2B5EF4-FFF2-40B4-BE49-F238E27FC236}">
                <a16:creationId xmlns:a16="http://schemas.microsoft.com/office/drawing/2014/main" id="{E56D69E2-FD17-9806-21C3-56D1CA2B4305}"/>
              </a:ext>
            </a:extLst>
          </p:cNvPr>
          <p:cNvSpPr/>
          <p:nvPr/>
        </p:nvSpPr>
        <p:spPr>
          <a:xfrm>
            <a:off x="5210176" y="953811"/>
            <a:ext cx="2519360" cy="704850"/>
          </a:xfrm>
          <a:prstGeom prst="roundRect">
            <a:avLst/>
          </a:prstGeom>
          <a:solidFill>
            <a:srgbClr val="174A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Board of Management</a:t>
            </a:r>
          </a:p>
        </p:txBody>
      </p:sp>
      <p:cxnSp>
        <p:nvCxnSpPr>
          <p:cNvPr id="5" name="Straight Connector 4">
            <a:extLst>
              <a:ext uri="{FF2B5EF4-FFF2-40B4-BE49-F238E27FC236}">
                <a16:creationId xmlns:a16="http://schemas.microsoft.com/office/drawing/2014/main" id="{59BDB6B4-B7A1-FC65-7867-09ACF0492804}"/>
              </a:ext>
            </a:extLst>
          </p:cNvPr>
          <p:cNvCxnSpPr>
            <a:cxnSpLocks/>
            <a:stCxn id="3" idx="2"/>
          </p:cNvCxnSpPr>
          <p:nvPr/>
        </p:nvCxnSpPr>
        <p:spPr>
          <a:xfrm>
            <a:off x="6469856" y="1658661"/>
            <a:ext cx="1" cy="65923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0F3626F-12FA-8D47-26D2-096DBCC323E7}"/>
              </a:ext>
            </a:extLst>
          </p:cNvPr>
          <p:cNvSpPr/>
          <p:nvPr/>
        </p:nvSpPr>
        <p:spPr>
          <a:xfrm>
            <a:off x="5210175" y="1889074"/>
            <a:ext cx="2519361" cy="704850"/>
          </a:xfrm>
          <a:prstGeom prst="roundRect">
            <a:avLst/>
          </a:prstGeom>
          <a:solidFill>
            <a:srgbClr val="6A8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Chief Executive Officer</a:t>
            </a:r>
          </a:p>
          <a:p>
            <a:pPr algn="ctr"/>
            <a:r>
              <a:rPr lang="en-AU" dirty="0"/>
              <a:t>Sue White</a:t>
            </a:r>
          </a:p>
        </p:txBody>
      </p:sp>
      <p:cxnSp>
        <p:nvCxnSpPr>
          <p:cNvPr id="13" name="Straight Connector 12">
            <a:extLst>
              <a:ext uri="{FF2B5EF4-FFF2-40B4-BE49-F238E27FC236}">
                <a16:creationId xmlns:a16="http://schemas.microsoft.com/office/drawing/2014/main" id="{A5B7CE08-AAE0-98F3-14C5-C34CB826A86C}"/>
              </a:ext>
            </a:extLst>
          </p:cNvPr>
          <p:cNvCxnSpPr>
            <a:cxnSpLocks/>
          </p:cNvCxnSpPr>
          <p:nvPr/>
        </p:nvCxnSpPr>
        <p:spPr>
          <a:xfrm>
            <a:off x="6469855" y="2593924"/>
            <a:ext cx="0" cy="45407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01E657-C858-7C56-A35F-1890A4719830}"/>
              </a:ext>
            </a:extLst>
          </p:cNvPr>
          <p:cNvCxnSpPr>
            <a:cxnSpLocks/>
          </p:cNvCxnSpPr>
          <p:nvPr/>
        </p:nvCxnSpPr>
        <p:spPr>
          <a:xfrm>
            <a:off x="6469855" y="3048000"/>
            <a:ext cx="4091727"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6B5685-89EA-8815-7911-7C84443BF4DA}"/>
              </a:ext>
            </a:extLst>
          </p:cNvPr>
          <p:cNvCxnSpPr>
            <a:cxnSpLocks/>
          </p:cNvCxnSpPr>
          <p:nvPr/>
        </p:nvCxnSpPr>
        <p:spPr>
          <a:xfrm>
            <a:off x="2397174" y="3048000"/>
            <a:ext cx="4072681"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A99760-78DD-A824-7B34-FC5011F065EC}"/>
              </a:ext>
            </a:extLst>
          </p:cNvPr>
          <p:cNvCxnSpPr>
            <a:cxnSpLocks/>
          </p:cNvCxnSpPr>
          <p:nvPr/>
        </p:nvCxnSpPr>
        <p:spPr>
          <a:xfrm>
            <a:off x="2406321" y="3038475"/>
            <a:ext cx="0" cy="45407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14D82FE8-C25F-D25E-6382-501FD6B0CFFC}"/>
              </a:ext>
            </a:extLst>
          </p:cNvPr>
          <p:cNvSpPr/>
          <p:nvPr/>
        </p:nvSpPr>
        <p:spPr>
          <a:xfrm>
            <a:off x="1296626" y="3429000"/>
            <a:ext cx="2201096" cy="1025576"/>
          </a:xfrm>
          <a:prstGeom prst="roundRect">
            <a:avLst/>
          </a:prstGeom>
          <a:solidFill>
            <a:srgbClr val="AAD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lumMod val="65000"/>
                    <a:lumOff val="35000"/>
                  </a:schemeClr>
                </a:solidFill>
              </a:rPr>
              <a:t>Director Nursing &amp; Clinical Operations</a:t>
            </a:r>
          </a:p>
          <a:p>
            <a:pPr algn="ctr"/>
            <a:r>
              <a:rPr lang="en-AU" dirty="0">
                <a:solidFill>
                  <a:schemeClr val="tx1">
                    <a:lumMod val="65000"/>
                    <a:lumOff val="35000"/>
                  </a:schemeClr>
                </a:solidFill>
              </a:rPr>
              <a:t>Elaine Grant</a:t>
            </a:r>
          </a:p>
        </p:txBody>
      </p:sp>
      <p:cxnSp>
        <p:nvCxnSpPr>
          <p:cNvPr id="29" name="Straight Connector 28">
            <a:extLst>
              <a:ext uri="{FF2B5EF4-FFF2-40B4-BE49-F238E27FC236}">
                <a16:creationId xmlns:a16="http://schemas.microsoft.com/office/drawing/2014/main" id="{7B9AC794-4DB9-0395-9107-779EDC10C654}"/>
              </a:ext>
            </a:extLst>
          </p:cNvPr>
          <p:cNvCxnSpPr>
            <a:cxnSpLocks/>
          </p:cNvCxnSpPr>
          <p:nvPr/>
        </p:nvCxnSpPr>
        <p:spPr>
          <a:xfrm>
            <a:off x="5073865" y="3038476"/>
            <a:ext cx="0" cy="45407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51D06A9F-24E9-C526-4AA9-5FFD664A6471}"/>
              </a:ext>
            </a:extLst>
          </p:cNvPr>
          <p:cNvSpPr/>
          <p:nvPr/>
        </p:nvSpPr>
        <p:spPr>
          <a:xfrm>
            <a:off x="3877081" y="3303614"/>
            <a:ext cx="2412618" cy="1276349"/>
          </a:xfrm>
          <a:prstGeom prst="roundRect">
            <a:avLst/>
          </a:prstGeom>
          <a:solidFill>
            <a:srgbClr val="AAD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Director of Clinical Innovation and Development</a:t>
            </a:r>
          </a:p>
          <a:p>
            <a:pPr algn="ctr"/>
            <a:r>
              <a:rPr lang="en-AU" dirty="0">
                <a:solidFill>
                  <a:schemeClr val="tx1">
                    <a:lumMod val="65000"/>
                    <a:lumOff val="35000"/>
                  </a:schemeClr>
                </a:solidFill>
              </a:rPr>
              <a:t>Helen Cunningham</a:t>
            </a:r>
          </a:p>
        </p:txBody>
      </p:sp>
      <p:cxnSp>
        <p:nvCxnSpPr>
          <p:cNvPr id="31" name="Straight Connector 30">
            <a:extLst>
              <a:ext uri="{FF2B5EF4-FFF2-40B4-BE49-F238E27FC236}">
                <a16:creationId xmlns:a16="http://schemas.microsoft.com/office/drawing/2014/main" id="{93A1A2E2-2904-BBA3-106C-FF2CA41933BC}"/>
              </a:ext>
            </a:extLst>
          </p:cNvPr>
          <p:cNvCxnSpPr>
            <a:cxnSpLocks/>
          </p:cNvCxnSpPr>
          <p:nvPr/>
        </p:nvCxnSpPr>
        <p:spPr>
          <a:xfrm>
            <a:off x="7888911" y="3038183"/>
            <a:ext cx="0" cy="45407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638A0C43-4FE4-681B-A70F-855722A34364}"/>
              </a:ext>
            </a:extLst>
          </p:cNvPr>
          <p:cNvSpPr/>
          <p:nvPr/>
        </p:nvSpPr>
        <p:spPr>
          <a:xfrm>
            <a:off x="6669058" y="3303614"/>
            <a:ext cx="2412617" cy="1276348"/>
          </a:xfrm>
          <a:prstGeom prst="roundRect">
            <a:avLst/>
          </a:prstGeom>
          <a:solidFill>
            <a:srgbClr val="AAD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Director of Finance and Business Services</a:t>
            </a:r>
          </a:p>
          <a:p>
            <a:pPr algn="ctr"/>
            <a:r>
              <a:rPr lang="en-AU" dirty="0">
                <a:solidFill>
                  <a:schemeClr val="tx1">
                    <a:lumMod val="65000"/>
                    <a:lumOff val="35000"/>
                  </a:schemeClr>
                </a:solidFill>
              </a:rPr>
              <a:t>Owain Hughes</a:t>
            </a:r>
          </a:p>
        </p:txBody>
      </p:sp>
      <p:cxnSp>
        <p:nvCxnSpPr>
          <p:cNvPr id="33" name="Straight Connector 32">
            <a:extLst>
              <a:ext uri="{FF2B5EF4-FFF2-40B4-BE49-F238E27FC236}">
                <a16:creationId xmlns:a16="http://schemas.microsoft.com/office/drawing/2014/main" id="{AE6816D2-0498-CCFA-719C-93D86D8F8009}"/>
              </a:ext>
            </a:extLst>
          </p:cNvPr>
          <p:cNvCxnSpPr>
            <a:cxnSpLocks/>
          </p:cNvCxnSpPr>
          <p:nvPr/>
        </p:nvCxnSpPr>
        <p:spPr>
          <a:xfrm>
            <a:off x="10555855" y="3040857"/>
            <a:ext cx="0" cy="45407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4CACE8DD-8C83-0E61-1AC0-585F157A39CE}"/>
              </a:ext>
            </a:extLst>
          </p:cNvPr>
          <p:cNvSpPr/>
          <p:nvPr/>
        </p:nvSpPr>
        <p:spPr>
          <a:xfrm>
            <a:off x="9461034" y="3429000"/>
            <a:ext cx="2201096" cy="1025576"/>
          </a:xfrm>
          <a:prstGeom prst="roundRect">
            <a:avLst/>
          </a:prstGeom>
          <a:solidFill>
            <a:srgbClr val="AAD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lumMod val="65000"/>
                    <a:lumOff val="35000"/>
                  </a:schemeClr>
                </a:solidFill>
              </a:rPr>
              <a:t>Director Corporate Services</a:t>
            </a:r>
          </a:p>
          <a:p>
            <a:pPr algn="ctr"/>
            <a:r>
              <a:rPr lang="en-AU" dirty="0">
                <a:solidFill>
                  <a:schemeClr val="tx1">
                    <a:lumMod val="65000"/>
                    <a:lumOff val="35000"/>
                  </a:schemeClr>
                </a:solidFill>
              </a:rPr>
              <a:t>Casey Hepburn</a:t>
            </a:r>
          </a:p>
        </p:txBody>
      </p:sp>
    </p:spTree>
    <p:extLst>
      <p:ext uri="{BB962C8B-B14F-4D97-AF65-F5344CB8AC3E}">
        <p14:creationId xmlns:p14="http://schemas.microsoft.com/office/powerpoint/2010/main" val="247090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6777-2BFD-A99F-21BE-F1C4E46A198A}"/>
              </a:ext>
            </a:extLst>
          </p:cNvPr>
          <p:cNvSpPr>
            <a:spLocks noGrp="1"/>
          </p:cNvSpPr>
          <p:nvPr>
            <p:ph type="title"/>
          </p:nvPr>
        </p:nvSpPr>
        <p:spPr>
          <a:xfrm>
            <a:off x="304521" y="482740"/>
            <a:ext cx="5220638" cy="696287"/>
          </a:xfrm>
        </p:spPr>
        <p:txBody>
          <a:bodyPr>
            <a:normAutofit/>
          </a:bodyPr>
          <a:lstStyle/>
          <a:p>
            <a:r>
              <a:rPr lang="en-US" dirty="0">
                <a:latin typeface="AvenirNext LT Pro Regular" panose="020B0504020202020204" pitchFamily="34" charset="0"/>
              </a:rPr>
              <a:t>QEC sites</a:t>
            </a:r>
          </a:p>
        </p:txBody>
      </p:sp>
      <p:sp>
        <p:nvSpPr>
          <p:cNvPr id="5" name="TextBox 4">
            <a:extLst>
              <a:ext uri="{FF2B5EF4-FFF2-40B4-BE49-F238E27FC236}">
                <a16:creationId xmlns:a16="http://schemas.microsoft.com/office/drawing/2014/main" id="{701D6576-C6BB-37C1-FBCE-917F13C14194}"/>
              </a:ext>
            </a:extLst>
          </p:cNvPr>
          <p:cNvSpPr txBox="1"/>
          <p:nvPr/>
        </p:nvSpPr>
        <p:spPr>
          <a:xfrm>
            <a:off x="5972609" y="258900"/>
            <a:ext cx="4802607" cy="6340197"/>
          </a:xfrm>
          <a:prstGeom prst="rect">
            <a:avLst/>
          </a:prstGeom>
          <a:noFill/>
        </p:spPr>
        <p:txBody>
          <a:bodyPr wrap="square" rtlCol="0">
            <a:spAutoFit/>
          </a:bodyPr>
          <a:lstStyle/>
          <a:p>
            <a:pPr marL="0" indent="0">
              <a:buNone/>
            </a:pPr>
            <a:r>
              <a:rPr lang="en-AU" sz="1400" b="1" dirty="0">
                <a:latin typeface="Avenir Next LT Pro Light" panose="020B0304020202020204" pitchFamily="34" charset="0"/>
              </a:rPr>
              <a:t>1. Noble Park</a:t>
            </a:r>
          </a:p>
          <a:p>
            <a:pPr marL="0" indent="0">
              <a:buNone/>
            </a:pPr>
            <a:r>
              <a:rPr lang="en-AU" sz="1400" dirty="0">
                <a:latin typeface="Avenir Next LT Pro Light" panose="020B0304020202020204" pitchFamily="34" charset="0"/>
              </a:rPr>
              <a:t>Assessment and Intake, Residential, Telehealth, DayStay, PlaySteps &amp; Residential Parenting Assessment and Skills Development (PASD)</a:t>
            </a:r>
          </a:p>
          <a:p>
            <a:pPr marL="0" indent="0">
              <a:buNone/>
            </a:pPr>
            <a:endParaRPr lang="en-AU" sz="1400" dirty="0">
              <a:latin typeface="Avenir Next LT Pro Light" panose="020B0304020202020204" pitchFamily="34" charset="0"/>
            </a:endParaRPr>
          </a:p>
          <a:p>
            <a:pPr marL="0" indent="0">
              <a:buNone/>
            </a:pPr>
            <a:r>
              <a:rPr lang="en-AU" sz="1400" b="1" dirty="0">
                <a:latin typeface="Avenir Next LT Pro Light" panose="020B0304020202020204" pitchFamily="34" charset="0"/>
              </a:rPr>
              <a:t>2. Dandenong South</a:t>
            </a:r>
          </a:p>
          <a:p>
            <a:r>
              <a:rPr lang="en-AU" sz="1400" dirty="0">
                <a:latin typeface="Avenir Next LT Pro Light" panose="020B0304020202020204" pitchFamily="34" charset="0"/>
              </a:rPr>
              <a:t>Home based Parenting Assessment and Skills Development (PASD), Stronger Families &amp; Parenting Plus</a:t>
            </a:r>
          </a:p>
          <a:p>
            <a:pPr marL="0" indent="0">
              <a:buNone/>
            </a:pPr>
            <a:r>
              <a:rPr lang="en-US" sz="1400" dirty="0">
                <a:latin typeface="Avenir Next LT Pro Light" panose="020B0304020202020204" pitchFamily="34" charset="0"/>
              </a:rPr>
              <a:t>Family Preservation and Reunification Response (FPRR)</a:t>
            </a:r>
            <a:endParaRPr lang="en-AU" sz="1400" dirty="0">
              <a:latin typeface="Avenir Next LT Pro Light" panose="020B0304020202020204" pitchFamily="34" charset="0"/>
            </a:endParaRPr>
          </a:p>
          <a:p>
            <a:pPr marL="0" indent="0">
              <a:buNone/>
            </a:pPr>
            <a:endParaRPr lang="en-AU" sz="1400" dirty="0">
              <a:latin typeface="Avenir Next LT Pro Light" panose="020B0304020202020204" pitchFamily="34" charset="0"/>
            </a:endParaRPr>
          </a:p>
          <a:p>
            <a:pPr marL="0" indent="0">
              <a:buNone/>
            </a:pPr>
            <a:r>
              <a:rPr lang="en-AU" sz="1400" b="1" dirty="0">
                <a:latin typeface="Avenir Next LT Pro Light" panose="020B0304020202020204" pitchFamily="34" charset="0"/>
              </a:rPr>
              <a:t>3. Preston</a:t>
            </a:r>
          </a:p>
          <a:p>
            <a:pPr marL="0" indent="0">
              <a:buNone/>
            </a:pPr>
            <a:r>
              <a:rPr lang="en-AU" sz="1400" dirty="0">
                <a:latin typeface="Avenir Next LT Pro Light" panose="020B0304020202020204" pitchFamily="34" charset="0"/>
              </a:rPr>
              <a:t>Home based Parenting Assessment and Skills Development (PASD) &amp; Stronger Families</a:t>
            </a:r>
          </a:p>
          <a:p>
            <a:pPr marL="0" indent="0">
              <a:buNone/>
            </a:pPr>
            <a:endParaRPr lang="en-AU" sz="1400" dirty="0">
              <a:latin typeface="Avenir Next LT Pro Light" panose="020B0304020202020204" pitchFamily="34" charset="0"/>
            </a:endParaRPr>
          </a:p>
          <a:p>
            <a:pPr marL="0" indent="0">
              <a:buNone/>
            </a:pPr>
            <a:r>
              <a:rPr lang="en-AU" sz="1400" b="1" dirty="0">
                <a:latin typeface="Avenir Next LT Pro Light" panose="020B0304020202020204" pitchFamily="34" charset="0"/>
              </a:rPr>
              <a:t>4. Morwell</a:t>
            </a:r>
          </a:p>
          <a:p>
            <a:pPr marL="0" indent="0">
              <a:buNone/>
            </a:pPr>
            <a:r>
              <a:rPr lang="en-AU" sz="1400" dirty="0">
                <a:latin typeface="Avenir Next LT Pro Light" panose="020B0304020202020204" pitchFamily="34" charset="0"/>
              </a:rPr>
              <a:t>Home based Parenting Assessment and Skills Development (PASD), </a:t>
            </a:r>
            <a:r>
              <a:rPr lang="en-US" sz="1400" dirty="0">
                <a:latin typeface="Avenir Next LT Pro Light" panose="020B0304020202020204" pitchFamily="34" charset="0"/>
              </a:rPr>
              <a:t>Family Preservation and Reunification Response (FPRR)</a:t>
            </a:r>
            <a:r>
              <a:rPr lang="en-AU" sz="1400" dirty="0">
                <a:latin typeface="Avenir Next LT Pro Light" panose="020B0304020202020204" pitchFamily="34" charset="0"/>
              </a:rPr>
              <a:t>, Stronger Families, Individual Child &amp; Family Support 10, 40, 110 &amp; 200 hours</a:t>
            </a:r>
          </a:p>
          <a:p>
            <a:pPr marL="0" indent="0">
              <a:buNone/>
            </a:pPr>
            <a:endParaRPr lang="en-AU" sz="1400" dirty="0">
              <a:latin typeface="Avenir Next LT Pro Light" panose="020B0304020202020204" pitchFamily="34" charset="0"/>
            </a:endParaRPr>
          </a:p>
          <a:p>
            <a:pPr marL="0" indent="0">
              <a:buNone/>
            </a:pPr>
            <a:r>
              <a:rPr lang="en-AU" sz="1400" b="1" dirty="0">
                <a:latin typeface="Avenir Next LT Pro Light" panose="020B0304020202020204" pitchFamily="34" charset="0"/>
              </a:rPr>
              <a:t>5. Bairnsdale</a:t>
            </a:r>
          </a:p>
          <a:p>
            <a:pPr marL="0" indent="0">
              <a:buNone/>
            </a:pPr>
            <a:r>
              <a:rPr lang="en-AU" sz="1400" dirty="0">
                <a:latin typeface="Avenir Next LT Pro Light" panose="020B0304020202020204" pitchFamily="34" charset="0"/>
              </a:rPr>
              <a:t>Home based Parenting Assessment and Skills Development (PASD)</a:t>
            </a:r>
          </a:p>
          <a:p>
            <a:pPr marL="0" indent="0">
              <a:buNone/>
            </a:pPr>
            <a:endParaRPr lang="en-AU" sz="1400" dirty="0">
              <a:latin typeface="Avenir Next LT Pro Light" panose="020B0304020202020204" pitchFamily="34" charset="0"/>
            </a:endParaRPr>
          </a:p>
          <a:p>
            <a:pPr marL="0" indent="0">
              <a:buNone/>
            </a:pPr>
            <a:r>
              <a:rPr lang="en-AU" sz="1400" b="1" dirty="0">
                <a:latin typeface="Avenir Next LT Pro Light" panose="020B0304020202020204" pitchFamily="34" charset="0"/>
              </a:rPr>
              <a:t>6. Wodonga</a:t>
            </a:r>
          </a:p>
          <a:p>
            <a:pPr marL="0" indent="0">
              <a:buNone/>
            </a:pPr>
            <a:r>
              <a:rPr lang="en-AU" sz="1400" dirty="0">
                <a:latin typeface="Avenir Next LT Pro Light" panose="020B0304020202020204" pitchFamily="34" charset="0"/>
              </a:rPr>
              <a:t>Home based Parenting Assessment and Skills Development (PASD) &amp; Individual Child and Family Support programs</a:t>
            </a:r>
          </a:p>
        </p:txBody>
      </p:sp>
      <p:pic>
        <p:nvPicPr>
          <p:cNvPr id="1026" name="Picture 2" descr="Victoria | History, Map, Flag, Population, Capital, &amp; Facts | Britannica">
            <a:extLst>
              <a:ext uri="{FF2B5EF4-FFF2-40B4-BE49-F238E27FC236}">
                <a16:creationId xmlns:a16="http://schemas.microsoft.com/office/drawing/2014/main" id="{FCAA76DD-BA90-3B05-ECC4-110A7B9DCA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59" y="1455818"/>
            <a:ext cx="5419849" cy="394635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24C3981D-4DF4-DD7A-E258-166D2FCCC506}"/>
              </a:ext>
            </a:extLst>
          </p:cNvPr>
          <p:cNvGrpSpPr/>
          <p:nvPr/>
        </p:nvGrpSpPr>
        <p:grpSpPr>
          <a:xfrm>
            <a:off x="2549762" y="3114935"/>
            <a:ext cx="1426867" cy="1401508"/>
            <a:chOff x="2549762" y="3114935"/>
            <a:chExt cx="1426867" cy="1401508"/>
          </a:xfrm>
        </p:grpSpPr>
        <p:pic>
          <p:nvPicPr>
            <p:cNvPr id="4" name="Graphic 3" descr="Badge 4 with solid fill">
              <a:extLst>
                <a:ext uri="{FF2B5EF4-FFF2-40B4-BE49-F238E27FC236}">
                  <a16:creationId xmlns:a16="http://schemas.microsoft.com/office/drawing/2014/main" id="{A0F83DE8-8C3C-7C74-B80A-ED409765FA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6985" y="4296299"/>
              <a:ext cx="202094" cy="220144"/>
            </a:xfrm>
            <a:prstGeom prst="rect">
              <a:avLst/>
            </a:prstGeom>
          </p:spPr>
        </p:pic>
        <p:pic>
          <p:nvPicPr>
            <p:cNvPr id="7" name="Graphic 6" descr="Badge 6 with solid fill">
              <a:extLst>
                <a:ext uri="{FF2B5EF4-FFF2-40B4-BE49-F238E27FC236}">
                  <a16:creationId xmlns:a16="http://schemas.microsoft.com/office/drawing/2014/main" id="{940CD0A9-B028-014E-CDBC-DEBB8E892D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31493" y="3114935"/>
              <a:ext cx="202094" cy="202094"/>
            </a:xfrm>
            <a:prstGeom prst="rect">
              <a:avLst/>
            </a:prstGeom>
          </p:spPr>
        </p:pic>
        <p:pic>
          <p:nvPicPr>
            <p:cNvPr id="9" name="Graphic 8" descr="Badge 5 with solid fill">
              <a:extLst>
                <a:ext uri="{FF2B5EF4-FFF2-40B4-BE49-F238E27FC236}">
                  <a16:creationId xmlns:a16="http://schemas.microsoft.com/office/drawing/2014/main" id="{6DEA1053-284A-4C71-7A6D-3935BF7D9E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4535" y="4148914"/>
              <a:ext cx="202094" cy="202094"/>
            </a:xfrm>
            <a:prstGeom prst="rect">
              <a:avLst/>
            </a:prstGeom>
          </p:spPr>
        </p:pic>
        <p:pic>
          <p:nvPicPr>
            <p:cNvPr id="11" name="Graphic 10" descr="Badge with solid fill">
              <a:extLst>
                <a:ext uri="{FF2B5EF4-FFF2-40B4-BE49-F238E27FC236}">
                  <a16:creationId xmlns:a16="http://schemas.microsoft.com/office/drawing/2014/main" id="{913600CC-7F08-4C36-3332-1D903C254DD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44590" y="4216294"/>
              <a:ext cx="202094" cy="202094"/>
            </a:xfrm>
            <a:prstGeom prst="rect">
              <a:avLst/>
            </a:prstGeom>
          </p:spPr>
        </p:pic>
        <p:pic>
          <p:nvPicPr>
            <p:cNvPr id="13" name="Graphic 12" descr="Badge 3 with solid fill">
              <a:extLst>
                <a:ext uri="{FF2B5EF4-FFF2-40B4-BE49-F238E27FC236}">
                  <a16:creationId xmlns:a16="http://schemas.microsoft.com/office/drawing/2014/main" id="{B8D3D10F-AC6D-9D48-9169-EB64F42AD97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9762" y="3972698"/>
              <a:ext cx="202094" cy="202094"/>
            </a:xfrm>
            <a:prstGeom prst="rect">
              <a:avLst/>
            </a:prstGeom>
          </p:spPr>
        </p:pic>
      </p:grpSp>
      <p:pic>
        <p:nvPicPr>
          <p:cNvPr id="15" name="Graphic 14" descr="Badge 1 with solid fill">
            <a:extLst>
              <a:ext uri="{FF2B5EF4-FFF2-40B4-BE49-F238E27FC236}">
                <a16:creationId xmlns:a16="http://schemas.microsoft.com/office/drawing/2014/main" id="{1C75DAB4-3A15-EFD2-4C7E-419A46E9DD6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85627" y="4148914"/>
            <a:ext cx="160010" cy="160010"/>
          </a:xfrm>
          <a:prstGeom prst="rect">
            <a:avLst/>
          </a:prstGeom>
        </p:spPr>
      </p:pic>
    </p:spTree>
    <p:extLst>
      <p:ext uri="{BB962C8B-B14F-4D97-AF65-F5344CB8AC3E}">
        <p14:creationId xmlns:p14="http://schemas.microsoft.com/office/powerpoint/2010/main" val="400788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441195" y="430858"/>
            <a:ext cx="8112256" cy="893118"/>
          </a:xfrm>
        </p:spPr>
        <p:txBody>
          <a:bodyPr>
            <a:noAutofit/>
          </a:bodyPr>
          <a:lstStyle/>
          <a:p>
            <a:pPr algn="l"/>
            <a:r>
              <a:rPr lang="en-US" sz="4000" b="1" dirty="0">
                <a:latin typeface="AvenirNext LT Pro Regular" panose="020B0504020202020204" pitchFamily="34" charset="0"/>
              </a:rPr>
              <a:t>QEC Residential Programs </a:t>
            </a:r>
            <a:r>
              <a:rPr lang="en-US" sz="4000" dirty="0">
                <a:latin typeface="AvenirNext LT Pro Regular" panose="020B0504020202020204" pitchFamily="34" charset="0"/>
              </a:rPr>
              <a:t>–</a:t>
            </a:r>
            <a:r>
              <a:rPr lang="en-US" sz="4000" b="1" dirty="0">
                <a:latin typeface="AvenirNext LT Pro Regular" panose="020B0504020202020204" pitchFamily="34" charset="0"/>
              </a:rPr>
              <a:t> </a:t>
            </a:r>
            <a:r>
              <a:rPr lang="en-US" sz="3200" dirty="0">
                <a:latin typeface="AvenirNext LT Pro Regular" panose="020B0504020202020204" pitchFamily="34" charset="0"/>
              </a:rPr>
              <a:t>Noble Park</a:t>
            </a:r>
            <a:endParaRPr lang="en-US" sz="4000" dirty="0">
              <a:latin typeface="AvenirNext LT Pro Regular" panose="020B0504020202020204" pitchFamily="34" charset="0"/>
            </a:endParaRP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Diagram 5">
            <a:extLst>
              <a:ext uri="{FF2B5EF4-FFF2-40B4-BE49-F238E27FC236}">
                <a16:creationId xmlns:a16="http://schemas.microsoft.com/office/drawing/2014/main" id="{9259D692-1F7C-D429-4975-0E242B8E4B7F}"/>
              </a:ext>
            </a:extLst>
          </p:cNvPr>
          <p:cNvGraphicFramePr/>
          <p:nvPr>
            <p:extLst>
              <p:ext uri="{D42A27DB-BD31-4B8C-83A1-F6EECF244321}">
                <p14:modId xmlns:p14="http://schemas.microsoft.com/office/powerpoint/2010/main" val="3784228094"/>
              </p:ext>
            </p:extLst>
          </p:nvPr>
        </p:nvGraphicFramePr>
        <p:xfrm>
          <a:off x="1065228" y="1696825"/>
          <a:ext cx="8107051" cy="4921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01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458573" y="383330"/>
            <a:ext cx="8389856" cy="990433"/>
          </a:xfrm>
        </p:spPr>
        <p:txBody>
          <a:bodyPr>
            <a:noAutofit/>
          </a:bodyPr>
          <a:lstStyle/>
          <a:p>
            <a:pPr algn="l"/>
            <a:r>
              <a:rPr lang="en-US" sz="4000" dirty="0">
                <a:latin typeface="AvenirNext LT Pro Regular" panose="020B0504020202020204" pitchFamily="34" charset="0"/>
              </a:rPr>
              <a:t>QEC PlaySteps and Home Based Programs</a:t>
            </a: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Diagram 5">
            <a:extLst>
              <a:ext uri="{FF2B5EF4-FFF2-40B4-BE49-F238E27FC236}">
                <a16:creationId xmlns:a16="http://schemas.microsoft.com/office/drawing/2014/main" id="{9259D692-1F7C-D429-4975-0E242B8E4B7F}"/>
              </a:ext>
            </a:extLst>
          </p:cNvPr>
          <p:cNvGraphicFramePr/>
          <p:nvPr>
            <p:extLst>
              <p:ext uri="{D42A27DB-BD31-4B8C-83A1-F6EECF244321}">
                <p14:modId xmlns:p14="http://schemas.microsoft.com/office/powerpoint/2010/main" val="3876976106"/>
              </p:ext>
            </p:extLst>
          </p:nvPr>
        </p:nvGraphicFramePr>
        <p:xfrm>
          <a:off x="952106" y="1696825"/>
          <a:ext cx="8220173" cy="4921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96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565-C2FA-E4B1-B7C2-51A2772E087A}"/>
              </a:ext>
            </a:extLst>
          </p:cNvPr>
          <p:cNvSpPr>
            <a:spLocks noGrp="1"/>
          </p:cNvSpPr>
          <p:nvPr>
            <p:ph type="title"/>
          </p:nvPr>
        </p:nvSpPr>
        <p:spPr>
          <a:xfrm>
            <a:off x="460244" y="383595"/>
            <a:ext cx="8380429" cy="990433"/>
          </a:xfrm>
        </p:spPr>
        <p:txBody>
          <a:bodyPr>
            <a:noAutofit/>
          </a:bodyPr>
          <a:lstStyle/>
          <a:p>
            <a:pPr algn="l"/>
            <a:r>
              <a:rPr lang="en-US" sz="4000" b="1" dirty="0">
                <a:latin typeface="AvenirNext LT Pro Regular" panose="020B0504020202020204" pitchFamily="34" charset="0"/>
              </a:rPr>
              <a:t>QEC Home Based Programs </a:t>
            </a:r>
            <a:r>
              <a:rPr lang="en-US" sz="4000" dirty="0">
                <a:latin typeface="AvenirNext LT Pro Regular" panose="020B0504020202020204" pitchFamily="34" charset="0"/>
              </a:rPr>
              <a:t>- </a:t>
            </a:r>
            <a:r>
              <a:rPr lang="en-US" sz="3200" dirty="0">
                <a:latin typeface="AvenirNext LT Pro Regular" panose="020B0504020202020204" pitchFamily="34" charset="0"/>
              </a:rPr>
              <a:t>continued</a:t>
            </a:r>
            <a:endParaRPr lang="en-US" sz="4000" dirty="0">
              <a:latin typeface="AvenirNext LT Pro Regular" panose="020B0504020202020204" pitchFamily="34" charset="0"/>
            </a:endParaRPr>
          </a:p>
        </p:txBody>
      </p:sp>
      <p:sp>
        <p:nvSpPr>
          <p:cNvPr id="4" name="Rectangle 3">
            <a:extLst>
              <a:ext uri="{FF2B5EF4-FFF2-40B4-BE49-F238E27FC236}">
                <a16:creationId xmlns:a16="http://schemas.microsoft.com/office/drawing/2014/main" id="{F11E3F5F-70CC-20FE-2C22-FD38D67ACB6A}"/>
              </a:ext>
            </a:extLst>
          </p:cNvPr>
          <p:cNvSpPr/>
          <p:nvPr/>
        </p:nvSpPr>
        <p:spPr>
          <a:xfrm>
            <a:off x="0" y="1696825"/>
            <a:ext cx="12192000" cy="119720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Diagram 5">
            <a:extLst>
              <a:ext uri="{FF2B5EF4-FFF2-40B4-BE49-F238E27FC236}">
                <a16:creationId xmlns:a16="http://schemas.microsoft.com/office/drawing/2014/main" id="{9259D692-1F7C-D429-4975-0E242B8E4B7F}"/>
              </a:ext>
            </a:extLst>
          </p:cNvPr>
          <p:cNvGraphicFramePr/>
          <p:nvPr>
            <p:extLst>
              <p:ext uri="{D42A27DB-BD31-4B8C-83A1-F6EECF244321}">
                <p14:modId xmlns:p14="http://schemas.microsoft.com/office/powerpoint/2010/main" val="192800190"/>
              </p:ext>
            </p:extLst>
          </p:nvPr>
        </p:nvGraphicFramePr>
        <p:xfrm>
          <a:off x="1074656" y="1696825"/>
          <a:ext cx="8097624" cy="4921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140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4cb3af-7bd7-484b-a32b-db16cb4ffcbb">
      <Terms xmlns="http://schemas.microsoft.com/office/infopath/2007/PartnerControls"/>
    </lcf76f155ced4ddcb4097134ff3c332f>
    <TaxCatchAll xmlns="a6b2b22e-1c6f-4fab-8c17-28fc5f1eb9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C51EF0F391E74AA8840C89304A5C8B" ma:contentTypeVersion="15" ma:contentTypeDescription="Create a new document." ma:contentTypeScope="" ma:versionID="f7420457cfeb0ea9011dd4077e18eea2">
  <xsd:schema xmlns:xsd="http://www.w3.org/2001/XMLSchema" xmlns:xs="http://www.w3.org/2001/XMLSchema" xmlns:p="http://schemas.microsoft.com/office/2006/metadata/properties" xmlns:ns2="cf4cb3af-7bd7-484b-a32b-db16cb4ffcbb" xmlns:ns3="a6b2b22e-1c6f-4fab-8c17-28fc5f1eb9ca" targetNamespace="http://schemas.microsoft.com/office/2006/metadata/properties" ma:root="true" ma:fieldsID="bc6867627fb4c2c4138fa5b7abc15f0a" ns2:_="" ns3:_="">
    <xsd:import namespace="cf4cb3af-7bd7-484b-a32b-db16cb4ffcbb"/>
    <xsd:import namespace="a6b2b22e-1c6f-4fab-8c17-28fc5f1eb9c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cb3af-7bd7-484b-a32b-db16cb4ffc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78b745f-4e11-4e51-a620-cf8d6a5d327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b2b22e-1c6f-4fab-8c17-28fc5f1eb9c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0f0b791-202d-428d-a952-f468a2c4add4}" ma:internalName="TaxCatchAll" ma:showField="CatchAllData" ma:web="a6b2b22e-1c6f-4fab-8c17-28fc5f1eb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BE080-C3D4-4ADB-B738-7BDE66F6E834}">
  <ds:schemaRefs>
    <ds:schemaRef ds:uri="http://schemas.microsoft.com/sharepoint/v3/contenttype/forms"/>
  </ds:schemaRefs>
</ds:datastoreItem>
</file>

<file path=customXml/itemProps2.xml><?xml version="1.0" encoding="utf-8"?>
<ds:datastoreItem xmlns:ds="http://schemas.openxmlformats.org/officeDocument/2006/customXml" ds:itemID="{1334BCD7-E177-43FF-A5B3-966189507293}">
  <ds:schemaRefs>
    <ds:schemaRef ds:uri="http://purl.org/dc/elements/1.1/"/>
    <ds:schemaRef ds:uri="http://schemas.openxmlformats.org/package/2006/metadata/core-properties"/>
    <ds:schemaRef ds:uri="cf4cb3af-7bd7-484b-a32b-db16cb4ffcbb"/>
    <ds:schemaRef ds:uri="a6b2b22e-1c6f-4fab-8c17-28fc5f1eb9ca"/>
    <ds:schemaRef ds:uri="http://schemas.microsoft.com/office/2006/metadata/properties"/>
    <ds:schemaRef ds:uri="http://schemas.microsoft.com/office/infopath/2007/PartnerControls"/>
    <ds:schemaRef ds:uri="http://purl.org/dc/dcmitype/"/>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C0002DAB-CEC8-4693-A348-7BB50AF00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cb3af-7bd7-484b-a32b-db16cb4ffcbb"/>
    <ds:schemaRef ds:uri="a6b2b22e-1c6f-4fab-8c17-28fc5f1eb9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850</TotalTime>
  <Words>1207</Words>
  <Application>Microsoft Office PowerPoint</Application>
  <PresentationFormat>Widescreen</PresentationFormat>
  <Paragraphs>184</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Avenir Next</vt:lpstr>
      <vt:lpstr>Avenir Next LT Pro Light</vt:lpstr>
      <vt:lpstr>AvenirNext LT Pro Regular</vt:lpstr>
      <vt:lpstr>Calibri</vt:lpstr>
      <vt:lpstr>Calibri Light</vt:lpstr>
      <vt:lpstr>Courier New</vt:lpstr>
      <vt:lpstr>Office Theme</vt:lpstr>
      <vt:lpstr>PowerPoint Presentation</vt:lpstr>
      <vt:lpstr>Our Acknowledgement of Country</vt:lpstr>
      <vt:lpstr>PowerPoint Presentation</vt:lpstr>
      <vt:lpstr>PowerPoint Presentation</vt:lpstr>
      <vt:lpstr>QEC Organisational Chart</vt:lpstr>
      <vt:lpstr>QEC sites</vt:lpstr>
      <vt:lpstr>QEC Residential Programs – Noble Park</vt:lpstr>
      <vt:lpstr>QEC PlaySteps and Home Based Programs</vt:lpstr>
      <vt:lpstr>QEC Home Based Programs - continued</vt:lpstr>
      <vt:lpstr>QEC Early Parenting Services</vt:lpstr>
      <vt:lpstr>QEC Family Feedback  From July 2021 to June 2023</vt:lpstr>
      <vt:lpstr>Infection Prevention and Control</vt:lpstr>
      <vt:lpstr>QEC’s COVID Safe Plan</vt:lpstr>
      <vt:lpstr>QEC Conduct and Positive Workplace Behaviours</vt:lpstr>
      <vt:lpstr>General OHSES Awareness</vt:lpstr>
      <vt:lpstr>QEC Emergency Codes</vt:lpstr>
      <vt:lpstr>If there are Signs of Smoke or Fire Standard Fire Procedure: RACE Principle</vt:lpstr>
      <vt:lpstr>What you can expect from your placement</vt:lpstr>
      <vt:lpstr>Checklist before placement</vt:lpstr>
      <vt:lpstr>Feedback – making your experience and others the best it can be</vt:lpstr>
      <vt:lpstr>Next Steps</vt:lpstr>
    </vt:vector>
  </TitlesOfParts>
  <Company>The Queen Elizabeth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Mammone</dc:creator>
  <cp:lastModifiedBy>Gemma Mammone</cp:lastModifiedBy>
  <cp:revision>25</cp:revision>
  <dcterms:created xsi:type="dcterms:W3CDTF">2022-08-16T04:58:31Z</dcterms:created>
  <dcterms:modified xsi:type="dcterms:W3CDTF">2024-02-21T04:55:05Z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0x010100B1C51EF0F391E74AA8840C89304A5C8B</vt:lpwstr>
  </property>
  <property fmtid="{D5CDD505-2E9C-101B-9397-08002B2CF9AE}" pid="3" name="Order">
    <vt:r8>67800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